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59" r:id="rId5"/>
    <p:sldId id="260" r:id="rId6"/>
    <p:sldId id="271" r:id="rId7"/>
    <p:sldId id="272" r:id="rId8"/>
    <p:sldId id="301" r:id="rId9"/>
    <p:sldId id="268" r:id="rId10"/>
    <p:sldId id="269" r:id="rId11"/>
    <p:sldId id="303" r:id="rId12"/>
    <p:sldId id="307" r:id="rId13"/>
    <p:sldId id="308" r:id="rId14"/>
    <p:sldId id="309" r:id="rId15"/>
    <p:sldId id="267" r:id="rId16"/>
    <p:sldId id="310" r:id="rId17"/>
    <p:sldId id="26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1189C9"/>
    <a:srgbClr val="E40039"/>
    <a:srgbClr val="15598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831" autoAdjust="0"/>
  </p:normalViewPr>
  <p:slideViewPr>
    <p:cSldViewPr snapToGrid="0">
      <p:cViewPr varScale="1">
        <p:scale>
          <a:sx n="68" d="100"/>
          <a:sy n="68" d="100"/>
        </p:scale>
        <p:origin x="1234" y="5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0D7DCB7-A4E0-0F4C-ABD7-4B5809C639A5}" type="doc">
      <dgm:prSet loTypeId="urn:microsoft.com/office/officeart/2005/8/layout/vProcess5" loCatId="" qsTypeId="urn:microsoft.com/office/officeart/2005/8/quickstyle/simple4" qsCatId="simple" csTypeId="urn:microsoft.com/office/officeart/2005/8/colors/accent1_2" csCatId="accent1" phldr="1"/>
      <dgm:spPr/>
      <dgm:t>
        <a:bodyPr/>
        <a:lstStyle/>
        <a:p>
          <a:endParaRPr lang="en-US"/>
        </a:p>
      </dgm:t>
    </dgm:pt>
    <dgm:pt modelId="{C75E346C-022D-674E-9B16-257F02B90D4C}">
      <dgm:prSet phldrT="[Text]"/>
      <dgm:spPr>
        <a:solidFill>
          <a:srgbClr val="1189C9"/>
        </a:solidFill>
      </dgm:spPr>
      <dgm:t>
        <a:bodyPr/>
        <a:lstStyle/>
        <a:p>
          <a:r>
            <a:rPr lang="en-US" dirty="0"/>
            <a:t>Design</a:t>
          </a:r>
        </a:p>
      </dgm:t>
    </dgm:pt>
    <dgm:pt modelId="{31AD82E6-5266-EE46-B833-F9849A851E53}" type="parTrans" cxnId="{0C251CC6-8AF1-9E49-9167-F97F1F7A31D5}">
      <dgm:prSet/>
      <dgm:spPr/>
      <dgm:t>
        <a:bodyPr/>
        <a:lstStyle/>
        <a:p>
          <a:endParaRPr lang="en-US"/>
        </a:p>
      </dgm:t>
    </dgm:pt>
    <dgm:pt modelId="{5F1DBA9C-47E1-EA47-9279-603A671E59E4}" type="sibTrans" cxnId="{0C251CC6-8AF1-9E49-9167-F97F1F7A31D5}">
      <dgm:prSet/>
      <dgm:spPr>
        <a:solidFill>
          <a:srgbClr val="E40039"/>
        </a:solidFill>
      </dgm:spPr>
      <dgm:t>
        <a:bodyPr/>
        <a:lstStyle/>
        <a:p>
          <a:endParaRPr lang="en-US"/>
        </a:p>
      </dgm:t>
    </dgm:pt>
    <dgm:pt modelId="{945689E4-13FF-0341-A940-1C22F2C7437B}">
      <dgm:prSet phldrT="[Text]"/>
      <dgm:spPr>
        <a:solidFill>
          <a:srgbClr val="15598C"/>
        </a:solidFill>
      </dgm:spPr>
      <dgm:t>
        <a:bodyPr/>
        <a:lstStyle/>
        <a:p>
          <a:r>
            <a:rPr lang="en-US" dirty="0"/>
            <a:t>Implementation</a:t>
          </a:r>
        </a:p>
      </dgm:t>
    </dgm:pt>
    <dgm:pt modelId="{8B039E06-B87F-9340-8365-4F50CCA51D5D}" type="parTrans" cxnId="{526BD560-4EEA-8746-BB37-9EBB1C9D50E2}">
      <dgm:prSet/>
      <dgm:spPr/>
      <dgm:t>
        <a:bodyPr/>
        <a:lstStyle/>
        <a:p>
          <a:endParaRPr lang="en-US"/>
        </a:p>
      </dgm:t>
    </dgm:pt>
    <dgm:pt modelId="{E2541198-36CB-F141-8DE0-6CFDD74AB6E7}" type="sibTrans" cxnId="{526BD560-4EEA-8746-BB37-9EBB1C9D50E2}">
      <dgm:prSet/>
      <dgm:spPr>
        <a:solidFill>
          <a:srgbClr val="E40039"/>
        </a:solidFill>
      </dgm:spPr>
      <dgm:t>
        <a:bodyPr/>
        <a:lstStyle/>
        <a:p>
          <a:endParaRPr lang="en-US"/>
        </a:p>
      </dgm:t>
    </dgm:pt>
    <dgm:pt modelId="{BF233FE1-CE22-034B-8D0B-810094386832}">
      <dgm:prSet phldrT="[Text]"/>
      <dgm:spPr>
        <a:solidFill>
          <a:srgbClr val="1189C9"/>
        </a:solidFill>
      </dgm:spPr>
      <dgm:t>
        <a:bodyPr/>
        <a:lstStyle/>
        <a:p>
          <a:r>
            <a:rPr lang="en-US" dirty="0"/>
            <a:t>Evaluation</a:t>
          </a:r>
        </a:p>
      </dgm:t>
    </dgm:pt>
    <dgm:pt modelId="{15694767-AA74-C144-B9CE-6F390EDEC46B}" type="parTrans" cxnId="{FB0B8FD1-EA64-974E-B981-463DFEDAD4C0}">
      <dgm:prSet/>
      <dgm:spPr/>
      <dgm:t>
        <a:bodyPr/>
        <a:lstStyle/>
        <a:p>
          <a:endParaRPr lang="en-US"/>
        </a:p>
      </dgm:t>
    </dgm:pt>
    <dgm:pt modelId="{0054145E-88DD-D24D-ADE0-ADD69E338B9A}" type="sibTrans" cxnId="{FB0B8FD1-EA64-974E-B981-463DFEDAD4C0}">
      <dgm:prSet/>
      <dgm:spPr/>
      <dgm:t>
        <a:bodyPr/>
        <a:lstStyle/>
        <a:p>
          <a:endParaRPr lang="en-US"/>
        </a:p>
      </dgm:t>
    </dgm:pt>
    <dgm:pt modelId="{F511758C-C192-AF4D-BA36-B784128E1BAF}" type="pres">
      <dgm:prSet presAssocID="{10D7DCB7-A4E0-0F4C-ABD7-4B5809C639A5}" presName="outerComposite" presStyleCnt="0">
        <dgm:presLayoutVars>
          <dgm:chMax val="5"/>
          <dgm:dir/>
          <dgm:resizeHandles val="exact"/>
        </dgm:presLayoutVars>
      </dgm:prSet>
      <dgm:spPr/>
    </dgm:pt>
    <dgm:pt modelId="{26CF19C6-3D7F-E14E-8D17-B3146B75D469}" type="pres">
      <dgm:prSet presAssocID="{10D7DCB7-A4E0-0F4C-ABD7-4B5809C639A5}" presName="dummyMaxCanvas" presStyleCnt="0">
        <dgm:presLayoutVars/>
      </dgm:prSet>
      <dgm:spPr/>
    </dgm:pt>
    <dgm:pt modelId="{D8F2BA51-F08C-FF4C-9AD0-52B91B2CFD7E}" type="pres">
      <dgm:prSet presAssocID="{10D7DCB7-A4E0-0F4C-ABD7-4B5809C639A5}" presName="ThreeNodes_1" presStyleLbl="node1" presStyleIdx="0" presStyleCnt="3">
        <dgm:presLayoutVars>
          <dgm:bulletEnabled val="1"/>
        </dgm:presLayoutVars>
      </dgm:prSet>
      <dgm:spPr/>
    </dgm:pt>
    <dgm:pt modelId="{F529E1E6-DF5E-224D-9C24-6FD9CF113193}" type="pres">
      <dgm:prSet presAssocID="{10D7DCB7-A4E0-0F4C-ABD7-4B5809C639A5}" presName="ThreeNodes_2" presStyleLbl="node1" presStyleIdx="1" presStyleCnt="3">
        <dgm:presLayoutVars>
          <dgm:bulletEnabled val="1"/>
        </dgm:presLayoutVars>
      </dgm:prSet>
      <dgm:spPr/>
    </dgm:pt>
    <dgm:pt modelId="{ABA83146-8500-DA4B-892D-027CD6704454}" type="pres">
      <dgm:prSet presAssocID="{10D7DCB7-A4E0-0F4C-ABD7-4B5809C639A5}" presName="ThreeNodes_3" presStyleLbl="node1" presStyleIdx="2" presStyleCnt="3">
        <dgm:presLayoutVars>
          <dgm:bulletEnabled val="1"/>
        </dgm:presLayoutVars>
      </dgm:prSet>
      <dgm:spPr/>
    </dgm:pt>
    <dgm:pt modelId="{E4D82A6F-0755-9B4A-905E-6A9F9A8164DA}" type="pres">
      <dgm:prSet presAssocID="{10D7DCB7-A4E0-0F4C-ABD7-4B5809C639A5}" presName="ThreeConn_1-2" presStyleLbl="fgAccFollowNode1" presStyleIdx="0" presStyleCnt="2">
        <dgm:presLayoutVars>
          <dgm:bulletEnabled val="1"/>
        </dgm:presLayoutVars>
      </dgm:prSet>
      <dgm:spPr/>
    </dgm:pt>
    <dgm:pt modelId="{FBD6BB16-1F97-4D45-A0AE-3FDD040BA92C}" type="pres">
      <dgm:prSet presAssocID="{10D7DCB7-A4E0-0F4C-ABD7-4B5809C639A5}" presName="ThreeConn_2-3" presStyleLbl="fgAccFollowNode1" presStyleIdx="1" presStyleCnt="2">
        <dgm:presLayoutVars>
          <dgm:bulletEnabled val="1"/>
        </dgm:presLayoutVars>
      </dgm:prSet>
      <dgm:spPr/>
    </dgm:pt>
    <dgm:pt modelId="{BCCFB60B-53EE-A543-ADCE-AE1AB431C852}" type="pres">
      <dgm:prSet presAssocID="{10D7DCB7-A4E0-0F4C-ABD7-4B5809C639A5}" presName="ThreeNodes_1_text" presStyleLbl="node1" presStyleIdx="2" presStyleCnt="3">
        <dgm:presLayoutVars>
          <dgm:bulletEnabled val="1"/>
        </dgm:presLayoutVars>
      </dgm:prSet>
      <dgm:spPr/>
    </dgm:pt>
    <dgm:pt modelId="{0FE597F7-94F4-E24E-B714-09027BAF089B}" type="pres">
      <dgm:prSet presAssocID="{10D7DCB7-A4E0-0F4C-ABD7-4B5809C639A5}" presName="ThreeNodes_2_text" presStyleLbl="node1" presStyleIdx="2" presStyleCnt="3">
        <dgm:presLayoutVars>
          <dgm:bulletEnabled val="1"/>
        </dgm:presLayoutVars>
      </dgm:prSet>
      <dgm:spPr/>
    </dgm:pt>
    <dgm:pt modelId="{1F7ED087-C7B3-304B-A87F-D31E367656E3}" type="pres">
      <dgm:prSet presAssocID="{10D7DCB7-A4E0-0F4C-ABD7-4B5809C639A5}" presName="ThreeNodes_3_text" presStyleLbl="node1" presStyleIdx="2" presStyleCnt="3">
        <dgm:presLayoutVars>
          <dgm:bulletEnabled val="1"/>
        </dgm:presLayoutVars>
      </dgm:prSet>
      <dgm:spPr/>
    </dgm:pt>
  </dgm:ptLst>
  <dgm:cxnLst>
    <dgm:cxn modelId="{9829DA23-5078-3C4D-A1B7-79A8CCEAF9EC}" type="presOf" srcId="{945689E4-13FF-0341-A940-1C22F2C7437B}" destId="{0FE597F7-94F4-E24E-B714-09027BAF089B}" srcOrd="1" destOrd="0" presId="urn:microsoft.com/office/officeart/2005/8/layout/vProcess5"/>
    <dgm:cxn modelId="{4B596C34-511E-6942-A4E3-F65759E4711D}" type="presOf" srcId="{C75E346C-022D-674E-9B16-257F02B90D4C}" destId="{D8F2BA51-F08C-FF4C-9AD0-52B91B2CFD7E}" srcOrd="0" destOrd="0" presId="urn:microsoft.com/office/officeart/2005/8/layout/vProcess5"/>
    <dgm:cxn modelId="{3C837835-4DCC-0F4B-B811-6504D5B5E54B}" type="presOf" srcId="{10D7DCB7-A4E0-0F4C-ABD7-4B5809C639A5}" destId="{F511758C-C192-AF4D-BA36-B784128E1BAF}" srcOrd="0" destOrd="0" presId="urn:microsoft.com/office/officeart/2005/8/layout/vProcess5"/>
    <dgm:cxn modelId="{986DF335-0B95-2F40-97A8-7CCF6D41FE93}" type="presOf" srcId="{945689E4-13FF-0341-A940-1C22F2C7437B}" destId="{F529E1E6-DF5E-224D-9C24-6FD9CF113193}" srcOrd="0" destOrd="0" presId="urn:microsoft.com/office/officeart/2005/8/layout/vProcess5"/>
    <dgm:cxn modelId="{526BD560-4EEA-8746-BB37-9EBB1C9D50E2}" srcId="{10D7DCB7-A4E0-0F4C-ABD7-4B5809C639A5}" destId="{945689E4-13FF-0341-A940-1C22F2C7437B}" srcOrd="1" destOrd="0" parTransId="{8B039E06-B87F-9340-8365-4F50CCA51D5D}" sibTransId="{E2541198-36CB-F141-8DE0-6CFDD74AB6E7}"/>
    <dgm:cxn modelId="{616C7443-9AF4-F44D-BE16-821903B88E3F}" type="presOf" srcId="{BF233FE1-CE22-034B-8D0B-810094386832}" destId="{1F7ED087-C7B3-304B-A87F-D31E367656E3}" srcOrd="1" destOrd="0" presId="urn:microsoft.com/office/officeart/2005/8/layout/vProcess5"/>
    <dgm:cxn modelId="{5CD52E81-E06B-7547-A06E-A67541FAD622}" type="presOf" srcId="{BF233FE1-CE22-034B-8D0B-810094386832}" destId="{ABA83146-8500-DA4B-892D-027CD6704454}" srcOrd="0" destOrd="0" presId="urn:microsoft.com/office/officeart/2005/8/layout/vProcess5"/>
    <dgm:cxn modelId="{23DBABA2-5CCC-B646-8A6D-1EF0AD9D3294}" type="presOf" srcId="{5F1DBA9C-47E1-EA47-9279-603A671E59E4}" destId="{E4D82A6F-0755-9B4A-905E-6A9F9A8164DA}" srcOrd="0" destOrd="0" presId="urn:microsoft.com/office/officeart/2005/8/layout/vProcess5"/>
    <dgm:cxn modelId="{AAA235B8-BAB6-544A-8CDF-BC072C2C4720}" type="presOf" srcId="{C75E346C-022D-674E-9B16-257F02B90D4C}" destId="{BCCFB60B-53EE-A543-ADCE-AE1AB431C852}" srcOrd="1" destOrd="0" presId="urn:microsoft.com/office/officeart/2005/8/layout/vProcess5"/>
    <dgm:cxn modelId="{0C251CC6-8AF1-9E49-9167-F97F1F7A31D5}" srcId="{10D7DCB7-A4E0-0F4C-ABD7-4B5809C639A5}" destId="{C75E346C-022D-674E-9B16-257F02B90D4C}" srcOrd="0" destOrd="0" parTransId="{31AD82E6-5266-EE46-B833-F9849A851E53}" sibTransId="{5F1DBA9C-47E1-EA47-9279-603A671E59E4}"/>
    <dgm:cxn modelId="{FB0B8FD1-EA64-974E-B981-463DFEDAD4C0}" srcId="{10D7DCB7-A4E0-0F4C-ABD7-4B5809C639A5}" destId="{BF233FE1-CE22-034B-8D0B-810094386832}" srcOrd="2" destOrd="0" parTransId="{15694767-AA74-C144-B9CE-6F390EDEC46B}" sibTransId="{0054145E-88DD-D24D-ADE0-ADD69E338B9A}"/>
    <dgm:cxn modelId="{3BE6D0FB-F220-9B4B-AA28-FA4FB511129F}" type="presOf" srcId="{E2541198-36CB-F141-8DE0-6CFDD74AB6E7}" destId="{FBD6BB16-1F97-4D45-A0AE-3FDD040BA92C}" srcOrd="0" destOrd="0" presId="urn:microsoft.com/office/officeart/2005/8/layout/vProcess5"/>
    <dgm:cxn modelId="{A6754406-181B-C748-B6D0-2A7510A86AD1}" type="presParOf" srcId="{F511758C-C192-AF4D-BA36-B784128E1BAF}" destId="{26CF19C6-3D7F-E14E-8D17-B3146B75D469}" srcOrd="0" destOrd="0" presId="urn:microsoft.com/office/officeart/2005/8/layout/vProcess5"/>
    <dgm:cxn modelId="{24B0AE14-C244-5E46-A54B-76D9773BB21D}" type="presParOf" srcId="{F511758C-C192-AF4D-BA36-B784128E1BAF}" destId="{D8F2BA51-F08C-FF4C-9AD0-52B91B2CFD7E}" srcOrd="1" destOrd="0" presId="urn:microsoft.com/office/officeart/2005/8/layout/vProcess5"/>
    <dgm:cxn modelId="{0B9F2DCA-DD76-B54A-96A0-6198A1B8E6DF}" type="presParOf" srcId="{F511758C-C192-AF4D-BA36-B784128E1BAF}" destId="{F529E1E6-DF5E-224D-9C24-6FD9CF113193}" srcOrd="2" destOrd="0" presId="urn:microsoft.com/office/officeart/2005/8/layout/vProcess5"/>
    <dgm:cxn modelId="{6E04768F-71A2-7C49-8563-0F2C2CCC6811}" type="presParOf" srcId="{F511758C-C192-AF4D-BA36-B784128E1BAF}" destId="{ABA83146-8500-DA4B-892D-027CD6704454}" srcOrd="3" destOrd="0" presId="urn:microsoft.com/office/officeart/2005/8/layout/vProcess5"/>
    <dgm:cxn modelId="{C390D7E8-51DC-C646-A651-91D18D201877}" type="presParOf" srcId="{F511758C-C192-AF4D-BA36-B784128E1BAF}" destId="{E4D82A6F-0755-9B4A-905E-6A9F9A8164DA}" srcOrd="4" destOrd="0" presId="urn:microsoft.com/office/officeart/2005/8/layout/vProcess5"/>
    <dgm:cxn modelId="{6C68C274-9642-5148-9034-5FFF01848EF2}" type="presParOf" srcId="{F511758C-C192-AF4D-BA36-B784128E1BAF}" destId="{FBD6BB16-1F97-4D45-A0AE-3FDD040BA92C}" srcOrd="5" destOrd="0" presId="urn:microsoft.com/office/officeart/2005/8/layout/vProcess5"/>
    <dgm:cxn modelId="{3D56E25B-B072-554B-A1A8-552DC479589E}" type="presParOf" srcId="{F511758C-C192-AF4D-BA36-B784128E1BAF}" destId="{BCCFB60B-53EE-A543-ADCE-AE1AB431C852}" srcOrd="6" destOrd="0" presId="urn:microsoft.com/office/officeart/2005/8/layout/vProcess5"/>
    <dgm:cxn modelId="{F673F8F6-C379-8846-8038-CA1535F35BEE}" type="presParOf" srcId="{F511758C-C192-AF4D-BA36-B784128E1BAF}" destId="{0FE597F7-94F4-E24E-B714-09027BAF089B}" srcOrd="7" destOrd="0" presId="urn:microsoft.com/office/officeart/2005/8/layout/vProcess5"/>
    <dgm:cxn modelId="{3824D780-F9FF-994F-B67B-8BF324DA02F7}" type="presParOf" srcId="{F511758C-C192-AF4D-BA36-B784128E1BAF}" destId="{1F7ED087-C7B3-304B-A87F-D31E367656E3}" srcOrd="8" destOrd="0" presId="urn:microsoft.com/office/officeart/2005/8/layout/vProcess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BDAF60B-7226-8A49-9DC2-78CDA9F48D4D}" type="doc">
      <dgm:prSet loTypeId="urn:microsoft.com/office/officeart/2005/8/layout/cycle4" loCatId="" qsTypeId="urn:microsoft.com/office/officeart/2005/8/quickstyle/simple4" qsCatId="simple" csTypeId="urn:microsoft.com/office/officeart/2005/8/colors/accent1_2" csCatId="accent1" phldr="1"/>
      <dgm:spPr/>
      <dgm:t>
        <a:bodyPr/>
        <a:lstStyle/>
        <a:p>
          <a:endParaRPr lang="en-US"/>
        </a:p>
      </dgm:t>
    </dgm:pt>
    <dgm:pt modelId="{81020BEB-29A0-D245-8B47-6237758C3B43}">
      <dgm:prSet phldrT="[Text]"/>
      <dgm:spPr>
        <a:solidFill>
          <a:srgbClr val="1189C9">
            <a:alpha val="90000"/>
          </a:srgbClr>
        </a:solidFill>
      </dgm:spPr>
      <dgm:t>
        <a:bodyPr/>
        <a:lstStyle/>
        <a:p>
          <a:r>
            <a:rPr lang="en-US" dirty="0"/>
            <a:t>Evaluation</a:t>
          </a:r>
        </a:p>
      </dgm:t>
    </dgm:pt>
    <dgm:pt modelId="{1DEA2055-E1A5-494E-B82A-7A1FAA00114F}" type="sibTrans" cxnId="{EB7500F4-83F4-7442-B688-F6B9F0A15204}">
      <dgm:prSet/>
      <dgm:spPr/>
      <dgm:t>
        <a:bodyPr/>
        <a:lstStyle/>
        <a:p>
          <a:endParaRPr lang="en-US"/>
        </a:p>
      </dgm:t>
    </dgm:pt>
    <dgm:pt modelId="{6155CB09-1778-184C-84B4-DEFD5CF2522D}" type="parTrans" cxnId="{EB7500F4-83F4-7442-B688-F6B9F0A15204}">
      <dgm:prSet/>
      <dgm:spPr/>
      <dgm:t>
        <a:bodyPr/>
        <a:lstStyle/>
        <a:p>
          <a:endParaRPr lang="en-US"/>
        </a:p>
      </dgm:t>
    </dgm:pt>
    <dgm:pt modelId="{140B9B50-C565-8D41-9FEA-D12470DBD761}">
      <dgm:prSet phldrT="[Text]"/>
      <dgm:spPr>
        <a:solidFill>
          <a:srgbClr val="15598C">
            <a:alpha val="90000"/>
          </a:srgbClr>
        </a:solidFill>
      </dgm:spPr>
      <dgm:t>
        <a:bodyPr/>
        <a:lstStyle/>
        <a:p>
          <a:r>
            <a:rPr lang="en-US"/>
            <a:t>Delivery</a:t>
          </a:r>
        </a:p>
      </dgm:t>
    </dgm:pt>
    <dgm:pt modelId="{A1D3068B-7EE6-0248-A933-4A8FEC6079D9}" type="sibTrans" cxnId="{5566A34D-C7C7-3546-B37C-2F8567957B68}">
      <dgm:prSet/>
      <dgm:spPr/>
      <dgm:t>
        <a:bodyPr/>
        <a:lstStyle/>
        <a:p>
          <a:endParaRPr lang="en-US"/>
        </a:p>
      </dgm:t>
    </dgm:pt>
    <dgm:pt modelId="{1E3EBC54-701D-0F45-9519-6E356DFC7C64}" type="parTrans" cxnId="{5566A34D-C7C7-3546-B37C-2F8567957B68}">
      <dgm:prSet/>
      <dgm:spPr/>
      <dgm:t>
        <a:bodyPr/>
        <a:lstStyle/>
        <a:p>
          <a:endParaRPr lang="en-US"/>
        </a:p>
      </dgm:t>
    </dgm:pt>
    <dgm:pt modelId="{B8EEB327-6547-9549-BF19-15815D8DB174}">
      <dgm:prSet phldrT="[Text]"/>
      <dgm:spPr>
        <a:solidFill>
          <a:srgbClr val="1189C9">
            <a:alpha val="90000"/>
          </a:srgbClr>
        </a:solidFill>
      </dgm:spPr>
      <dgm:t>
        <a:bodyPr/>
        <a:lstStyle/>
        <a:p>
          <a:r>
            <a:rPr lang="en-US" dirty="0"/>
            <a:t>Design</a:t>
          </a:r>
        </a:p>
      </dgm:t>
    </dgm:pt>
    <dgm:pt modelId="{F1080503-11DC-F04D-BB5F-BCCB254A78DA}" type="sibTrans" cxnId="{BC3573F5-9AEA-E346-9154-30168D7A735F}">
      <dgm:prSet/>
      <dgm:spPr/>
      <dgm:t>
        <a:bodyPr/>
        <a:lstStyle/>
        <a:p>
          <a:endParaRPr lang="en-US"/>
        </a:p>
      </dgm:t>
    </dgm:pt>
    <dgm:pt modelId="{0F9CBA67-90C7-854D-A5FE-3C3CA117C0C9}" type="parTrans" cxnId="{BC3573F5-9AEA-E346-9154-30168D7A735F}">
      <dgm:prSet/>
      <dgm:spPr/>
      <dgm:t>
        <a:bodyPr/>
        <a:lstStyle/>
        <a:p>
          <a:endParaRPr lang="en-US"/>
        </a:p>
      </dgm:t>
    </dgm:pt>
    <dgm:pt modelId="{F3553322-46EC-E945-90E2-6785EFBCB0EA}">
      <dgm:prSet phldrT="[Text]"/>
      <dgm:spPr>
        <a:solidFill>
          <a:srgbClr val="15598C">
            <a:alpha val="90000"/>
          </a:srgbClr>
        </a:solidFill>
      </dgm:spPr>
      <dgm:t>
        <a:bodyPr/>
        <a:lstStyle/>
        <a:p>
          <a:r>
            <a:rPr lang="en-US" dirty="0"/>
            <a:t>Planning</a:t>
          </a:r>
        </a:p>
      </dgm:t>
    </dgm:pt>
    <dgm:pt modelId="{E9C5A8FC-D259-BF4E-B368-FAD9E9131522}" type="sibTrans" cxnId="{7DF5688C-7CE7-964B-85DD-FCD4A554E0E5}">
      <dgm:prSet/>
      <dgm:spPr/>
      <dgm:t>
        <a:bodyPr/>
        <a:lstStyle/>
        <a:p>
          <a:endParaRPr lang="en-US"/>
        </a:p>
      </dgm:t>
    </dgm:pt>
    <dgm:pt modelId="{C5B1AFED-8485-D64F-A8BA-11E4C0E1B192}" type="parTrans" cxnId="{7DF5688C-7CE7-964B-85DD-FCD4A554E0E5}">
      <dgm:prSet/>
      <dgm:spPr/>
      <dgm:t>
        <a:bodyPr/>
        <a:lstStyle/>
        <a:p>
          <a:endParaRPr lang="en-US"/>
        </a:p>
      </dgm:t>
    </dgm:pt>
    <dgm:pt modelId="{F4CCEE03-5C06-A54E-8185-E984D940853C}" type="pres">
      <dgm:prSet presAssocID="{9BDAF60B-7226-8A49-9DC2-78CDA9F48D4D}" presName="cycleMatrixDiagram" presStyleCnt="0">
        <dgm:presLayoutVars>
          <dgm:chMax val="1"/>
          <dgm:dir/>
          <dgm:animLvl val="lvl"/>
          <dgm:resizeHandles val="exact"/>
        </dgm:presLayoutVars>
      </dgm:prSet>
      <dgm:spPr/>
    </dgm:pt>
    <dgm:pt modelId="{303AF4A6-552A-A54E-B9D9-0BEA7F3BE7F1}" type="pres">
      <dgm:prSet presAssocID="{9BDAF60B-7226-8A49-9DC2-78CDA9F48D4D}" presName="children" presStyleCnt="0"/>
      <dgm:spPr/>
    </dgm:pt>
    <dgm:pt modelId="{47A8C602-D2BB-1D47-A094-04D1E0C173C5}" type="pres">
      <dgm:prSet presAssocID="{9BDAF60B-7226-8A49-9DC2-78CDA9F48D4D}" presName="childPlaceholder" presStyleCnt="0"/>
      <dgm:spPr/>
    </dgm:pt>
    <dgm:pt modelId="{A42EE15B-9B96-1D4F-95B2-189D3BC8736A}" type="pres">
      <dgm:prSet presAssocID="{9BDAF60B-7226-8A49-9DC2-78CDA9F48D4D}" presName="circle" presStyleCnt="0"/>
      <dgm:spPr/>
    </dgm:pt>
    <dgm:pt modelId="{C0E3CD27-C996-7B46-9903-B7526DB86D38}" type="pres">
      <dgm:prSet presAssocID="{9BDAF60B-7226-8A49-9DC2-78CDA9F48D4D}" presName="quadrant1" presStyleLbl="node1" presStyleIdx="0" presStyleCnt="4" custLinFactNeighborX="283" custLinFactNeighborY="93">
        <dgm:presLayoutVars>
          <dgm:chMax val="1"/>
          <dgm:bulletEnabled val="1"/>
        </dgm:presLayoutVars>
      </dgm:prSet>
      <dgm:spPr/>
    </dgm:pt>
    <dgm:pt modelId="{DB7C9D03-9406-004B-8B79-3F486E901BDD}" type="pres">
      <dgm:prSet presAssocID="{9BDAF60B-7226-8A49-9DC2-78CDA9F48D4D}" presName="quadrant2" presStyleLbl="node1" presStyleIdx="1" presStyleCnt="4">
        <dgm:presLayoutVars>
          <dgm:chMax val="1"/>
          <dgm:bulletEnabled val="1"/>
        </dgm:presLayoutVars>
      </dgm:prSet>
      <dgm:spPr/>
    </dgm:pt>
    <dgm:pt modelId="{B9F5B54F-C861-2F4D-858D-579966DE10D7}" type="pres">
      <dgm:prSet presAssocID="{9BDAF60B-7226-8A49-9DC2-78CDA9F48D4D}" presName="quadrant3" presStyleLbl="node1" presStyleIdx="2" presStyleCnt="4">
        <dgm:presLayoutVars>
          <dgm:chMax val="1"/>
          <dgm:bulletEnabled val="1"/>
        </dgm:presLayoutVars>
      </dgm:prSet>
      <dgm:spPr/>
    </dgm:pt>
    <dgm:pt modelId="{7D5B6CA0-1E87-394B-89A5-944ED69B6B9F}" type="pres">
      <dgm:prSet presAssocID="{9BDAF60B-7226-8A49-9DC2-78CDA9F48D4D}" presName="quadrant4" presStyleLbl="node1" presStyleIdx="3" presStyleCnt="4">
        <dgm:presLayoutVars>
          <dgm:chMax val="1"/>
          <dgm:bulletEnabled val="1"/>
        </dgm:presLayoutVars>
      </dgm:prSet>
      <dgm:spPr/>
    </dgm:pt>
    <dgm:pt modelId="{86347A79-360D-B24C-B9BA-EFD6DF1BF90C}" type="pres">
      <dgm:prSet presAssocID="{9BDAF60B-7226-8A49-9DC2-78CDA9F48D4D}" presName="quadrantPlaceholder" presStyleCnt="0"/>
      <dgm:spPr/>
    </dgm:pt>
    <dgm:pt modelId="{4EA3AF0D-EF3E-DA47-BA30-DF2EEFD8C01A}" type="pres">
      <dgm:prSet presAssocID="{9BDAF60B-7226-8A49-9DC2-78CDA9F48D4D}" presName="center1" presStyleLbl="fgShp" presStyleIdx="0" presStyleCnt="2"/>
      <dgm:spPr>
        <a:solidFill>
          <a:srgbClr val="E40039">
            <a:alpha val="90000"/>
          </a:srgbClr>
        </a:solidFill>
      </dgm:spPr>
    </dgm:pt>
    <dgm:pt modelId="{71400A5C-B373-8B4B-98C6-6F896067F79F}" type="pres">
      <dgm:prSet presAssocID="{9BDAF60B-7226-8A49-9DC2-78CDA9F48D4D}" presName="center2" presStyleLbl="fgShp" presStyleIdx="1" presStyleCnt="2"/>
      <dgm:spPr>
        <a:solidFill>
          <a:srgbClr val="E40039">
            <a:alpha val="90000"/>
          </a:srgbClr>
        </a:solidFill>
      </dgm:spPr>
    </dgm:pt>
  </dgm:ptLst>
  <dgm:cxnLst>
    <dgm:cxn modelId="{A6930735-16C4-E14D-898E-BF076A80E032}" type="presOf" srcId="{B8EEB327-6547-9549-BF19-15815D8DB174}" destId="{DB7C9D03-9406-004B-8B79-3F486E901BDD}" srcOrd="0" destOrd="0" presId="urn:microsoft.com/office/officeart/2005/8/layout/cycle4"/>
    <dgm:cxn modelId="{5566A34D-C7C7-3546-B37C-2F8567957B68}" srcId="{9BDAF60B-7226-8A49-9DC2-78CDA9F48D4D}" destId="{140B9B50-C565-8D41-9FEA-D12470DBD761}" srcOrd="2" destOrd="0" parTransId="{1E3EBC54-701D-0F45-9519-6E356DFC7C64}" sibTransId="{A1D3068B-7EE6-0248-A933-4A8FEC6079D9}"/>
    <dgm:cxn modelId="{7DF5688C-7CE7-964B-85DD-FCD4A554E0E5}" srcId="{9BDAF60B-7226-8A49-9DC2-78CDA9F48D4D}" destId="{F3553322-46EC-E945-90E2-6785EFBCB0EA}" srcOrd="0" destOrd="0" parTransId="{C5B1AFED-8485-D64F-A8BA-11E4C0E1B192}" sibTransId="{E9C5A8FC-D259-BF4E-B368-FAD9E9131522}"/>
    <dgm:cxn modelId="{280DA8BA-66F8-B146-BD29-C66F7407C07D}" type="presOf" srcId="{140B9B50-C565-8D41-9FEA-D12470DBD761}" destId="{B9F5B54F-C861-2F4D-858D-579966DE10D7}" srcOrd="0" destOrd="0" presId="urn:microsoft.com/office/officeart/2005/8/layout/cycle4"/>
    <dgm:cxn modelId="{E24857C6-9AF9-B04E-8A96-07A2BF79FF36}" type="presOf" srcId="{81020BEB-29A0-D245-8B47-6237758C3B43}" destId="{7D5B6CA0-1E87-394B-89A5-944ED69B6B9F}" srcOrd="0" destOrd="0" presId="urn:microsoft.com/office/officeart/2005/8/layout/cycle4"/>
    <dgm:cxn modelId="{15EF47DF-1391-B041-8DD7-17EBB68189C0}" type="presOf" srcId="{9BDAF60B-7226-8A49-9DC2-78CDA9F48D4D}" destId="{F4CCEE03-5C06-A54E-8185-E984D940853C}" srcOrd="0" destOrd="0" presId="urn:microsoft.com/office/officeart/2005/8/layout/cycle4"/>
    <dgm:cxn modelId="{BFDF88F0-C477-8242-A116-24AC30A37860}" type="presOf" srcId="{F3553322-46EC-E945-90E2-6785EFBCB0EA}" destId="{C0E3CD27-C996-7B46-9903-B7526DB86D38}" srcOrd="0" destOrd="0" presId="urn:microsoft.com/office/officeart/2005/8/layout/cycle4"/>
    <dgm:cxn modelId="{EB7500F4-83F4-7442-B688-F6B9F0A15204}" srcId="{9BDAF60B-7226-8A49-9DC2-78CDA9F48D4D}" destId="{81020BEB-29A0-D245-8B47-6237758C3B43}" srcOrd="3" destOrd="0" parTransId="{6155CB09-1778-184C-84B4-DEFD5CF2522D}" sibTransId="{1DEA2055-E1A5-494E-B82A-7A1FAA00114F}"/>
    <dgm:cxn modelId="{BC3573F5-9AEA-E346-9154-30168D7A735F}" srcId="{9BDAF60B-7226-8A49-9DC2-78CDA9F48D4D}" destId="{B8EEB327-6547-9549-BF19-15815D8DB174}" srcOrd="1" destOrd="0" parTransId="{0F9CBA67-90C7-854D-A5FE-3C3CA117C0C9}" sibTransId="{F1080503-11DC-F04D-BB5F-BCCB254A78DA}"/>
    <dgm:cxn modelId="{A9ABC238-8D72-5E46-B9F0-46387F9E568A}" type="presParOf" srcId="{F4CCEE03-5C06-A54E-8185-E984D940853C}" destId="{303AF4A6-552A-A54E-B9D9-0BEA7F3BE7F1}" srcOrd="0" destOrd="0" presId="urn:microsoft.com/office/officeart/2005/8/layout/cycle4"/>
    <dgm:cxn modelId="{0DD6E564-6E31-5D43-8F23-DBDED384FA13}" type="presParOf" srcId="{303AF4A6-552A-A54E-B9D9-0BEA7F3BE7F1}" destId="{47A8C602-D2BB-1D47-A094-04D1E0C173C5}" srcOrd="0" destOrd="0" presId="urn:microsoft.com/office/officeart/2005/8/layout/cycle4"/>
    <dgm:cxn modelId="{5630E405-92CD-114F-8FA7-0148E7B826A7}" type="presParOf" srcId="{F4CCEE03-5C06-A54E-8185-E984D940853C}" destId="{A42EE15B-9B96-1D4F-95B2-189D3BC8736A}" srcOrd="1" destOrd="0" presId="urn:microsoft.com/office/officeart/2005/8/layout/cycle4"/>
    <dgm:cxn modelId="{55DF070C-7839-D542-B6C6-2D4DE444893A}" type="presParOf" srcId="{A42EE15B-9B96-1D4F-95B2-189D3BC8736A}" destId="{C0E3CD27-C996-7B46-9903-B7526DB86D38}" srcOrd="0" destOrd="0" presId="urn:microsoft.com/office/officeart/2005/8/layout/cycle4"/>
    <dgm:cxn modelId="{B81B586C-7EB9-D449-AE32-F85E34ECB109}" type="presParOf" srcId="{A42EE15B-9B96-1D4F-95B2-189D3BC8736A}" destId="{DB7C9D03-9406-004B-8B79-3F486E901BDD}" srcOrd="1" destOrd="0" presId="urn:microsoft.com/office/officeart/2005/8/layout/cycle4"/>
    <dgm:cxn modelId="{BD9D416E-6D1B-2547-82B0-C39F2BA682CF}" type="presParOf" srcId="{A42EE15B-9B96-1D4F-95B2-189D3BC8736A}" destId="{B9F5B54F-C861-2F4D-858D-579966DE10D7}" srcOrd="2" destOrd="0" presId="urn:microsoft.com/office/officeart/2005/8/layout/cycle4"/>
    <dgm:cxn modelId="{CF184E10-A2D4-2E45-A655-8EB8475EF94C}" type="presParOf" srcId="{A42EE15B-9B96-1D4F-95B2-189D3BC8736A}" destId="{7D5B6CA0-1E87-394B-89A5-944ED69B6B9F}" srcOrd="3" destOrd="0" presId="urn:microsoft.com/office/officeart/2005/8/layout/cycle4"/>
    <dgm:cxn modelId="{C02A0357-75D5-E942-B2DB-CD33AECD4737}" type="presParOf" srcId="{A42EE15B-9B96-1D4F-95B2-189D3BC8736A}" destId="{86347A79-360D-B24C-B9BA-EFD6DF1BF90C}" srcOrd="4" destOrd="0" presId="urn:microsoft.com/office/officeart/2005/8/layout/cycle4"/>
    <dgm:cxn modelId="{569F2C08-7461-6742-B238-2435A906A1A3}" type="presParOf" srcId="{F4CCEE03-5C06-A54E-8185-E984D940853C}" destId="{4EA3AF0D-EF3E-DA47-BA30-DF2EEFD8C01A}" srcOrd="2" destOrd="0" presId="urn:microsoft.com/office/officeart/2005/8/layout/cycle4"/>
    <dgm:cxn modelId="{8441F1CD-13C2-264E-B50C-96872499F940}" type="presParOf" srcId="{F4CCEE03-5C06-A54E-8185-E984D940853C}" destId="{71400A5C-B373-8B4B-98C6-6F896067F79F}" srcOrd="3" destOrd="0" presId="urn:microsoft.com/office/officeart/2005/8/layout/cycle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23CE20F-1380-5B4C-A1EE-5C2DFDEEE017}" type="doc">
      <dgm:prSet loTypeId="urn:microsoft.com/office/officeart/2005/8/layout/matrix1" loCatId="" qsTypeId="urn:microsoft.com/office/officeart/2005/8/quickstyle/simple4" qsCatId="simple" csTypeId="urn:microsoft.com/office/officeart/2005/8/colors/accent1_2" csCatId="accent1" phldr="1"/>
      <dgm:spPr/>
      <dgm:t>
        <a:bodyPr/>
        <a:lstStyle/>
        <a:p>
          <a:endParaRPr lang="en-US"/>
        </a:p>
      </dgm:t>
    </dgm:pt>
    <dgm:pt modelId="{F43C307A-21E9-A34C-A41E-0F550A2C7F3C}">
      <dgm:prSet custT="1"/>
      <dgm:spPr>
        <a:solidFill>
          <a:srgbClr val="1189C9">
            <a:alpha val="90000"/>
          </a:srgbClr>
        </a:solidFill>
      </dgm:spPr>
      <dgm:t>
        <a:bodyPr/>
        <a:lstStyle/>
        <a:p>
          <a:pPr rtl="0"/>
          <a:r>
            <a:rPr lang="en-US" sz="1800" dirty="0"/>
            <a:t>Perception</a:t>
          </a:r>
        </a:p>
      </dgm:t>
    </dgm:pt>
    <dgm:pt modelId="{B846970D-F8AD-544B-8414-E202BAD68860}" type="parTrans" cxnId="{DE8A7FCA-6FB3-D24B-A8D8-3BDD464F0158}">
      <dgm:prSet/>
      <dgm:spPr/>
      <dgm:t>
        <a:bodyPr/>
        <a:lstStyle/>
        <a:p>
          <a:endParaRPr lang="en-US"/>
        </a:p>
      </dgm:t>
    </dgm:pt>
    <dgm:pt modelId="{3DCBF149-B81C-534B-9F1B-A7A0A71F4DBD}" type="sibTrans" cxnId="{DE8A7FCA-6FB3-D24B-A8D8-3BDD464F0158}">
      <dgm:prSet/>
      <dgm:spPr/>
      <dgm:t>
        <a:bodyPr/>
        <a:lstStyle/>
        <a:p>
          <a:endParaRPr lang="en-US"/>
        </a:p>
      </dgm:t>
    </dgm:pt>
    <dgm:pt modelId="{1E1F1A67-9784-3349-9E2D-BEEE0F9ECCF4}">
      <dgm:prSet custT="1"/>
      <dgm:spPr>
        <a:solidFill>
          <a:srgbClr val="1189C9">
            <a:alpha val="90000"/>
          </a:srgbClr>
        </a:solidFill>
      </dgm:spPr>
      <dgm:t>
        <a:bodyPr/>
        <a:lstStyle/>
        <a:p>
          <a:pPr rtl="0"/>
          <a:r>
            <a:rPr lang="en-US" sz="1800" dirty="0"/>
            <a:t> Flexibility	</a:t>
          </a:r>
        </a:p>
      </dgm:t>
    </dgm:pt>
    <dgm:pt modelId="{E27C85F9-1E5F-8C48-88E1-63958DDB1275}" type="parTrans" cxnId="{D8BE936E-3FA2-634C-9141-297909B722BE}">
      <dgm:prSet/>
      <dgm:spPr/>
      <dgm:t>
        <a:bodyPr/>
        <a:lstStyle/>
        <a:p>
          <a:endParaRPr lang="en-US"/>
        </a:p>
      </dgm:t>
    </dgm:pt>
    <dgm:pt modelId="{53B2C5E4-53F3-7F4B-9B54-774FE138F287}" type="sibTrans" cxnId="{D8BE936E-3FA2-634C-9141-297909B722BE}">
      <dgm:prSet/>
      <dgm:spPr/>
      <dgm:t>
        <a:bodyPr/>
        <a:lstStyle/>
        <a:p>
          <a:endParaRPr lang="en-US"/>
        </a:p>
      </dgm:t>
    </dgm:pt>
    <dgm:pt modelId="{2801BEAD-0958-4746-B9EC-EF9E5093073A}">
      <dgm:prSet custT="1"/>
      <dgm:spPr>
        <a:solidFill>
          <a:srgbClr val="15598C">
            <a:alpha val="90000"/>
          </a:srgbClr>
        </a:solidFill>
      </dgm:spPr>
      <dgm:t>
        <a:bodyPr/>
        <a:lstStyle/>
        <a:p>
          <a:pPr rtl="0"/>
          <a:r>
            <a:rPr lang="en-US" sz="1800" dirty="0"/>
            <a:t>Autonomy</a:t>
          </a:r>
        </a:p>
      </dgm:t>
    </dgm:pt>
    <dgm:pt modelId="{CBDCA99C-5DD2-7243-8013-EC63C7069FB4}" type="parTrans" cxnId="{D776B483-EF69-2A4E-A3ED-34669124F484}">
      <dgm:prSet/>
      <dgm:spPr/>
      <dgm:t>
        <a:bodyPr/>
        <a:lstStyle/>
        <a:p>
          <a:endParaRPr lang="en-US"/>
        </a:p>
      </dgm:t>
    </dgm:pt>
    <dgm:pt modelId="{5FD785B3-0C9F-5C4D-962E-5504187F2C3D}" type="sibTrans" cxnId="{D776B483-EF69-2A4E-A3ED-34669124F484}">
      <dgm:prSet/>
      <dgm:spPr/>
      <dgm:t>
        <a:bodyPr/>
        <a:lstStyle/>
        <a:p>
          <a:endParaRPr lang="en-US"/>
        </a:p>
      </dgm:t>
    </dgm:pt>
    <dgm:pt modelId="{A17AF5E7-E4FD-D349-82FE-69C67DDBE3D3}">
      <dgm:prSet custT="1"/>
      <dgm:spPr>
        <a:solidFill>
          <a:srgbClr val="15598C">
            <a:alpha val="90000"/>
          </a:srgbClr>
        </a:solidFill>
      </dgm:spPr>
      <dgm:t>
        <a:bodyPr/>
        <a:lstStyle/>
        <a:p>
          <a:pPr rtl="0"/>
          <a:r>
            <a:rPr lang="en-US" sz="1800" dirty="0"/>
            <a:t>Resilience</a:t>
          </a:r>
        </a:p>
      </dgm:t>
    </dgm:pt>
    <dgm:pt modelId="{3680EF1F-15CA-2149-9D05-1E9D9F9FAA73}" type="sibTrans" cxnId="{8CCA0AF6-67E2-E442-9F8E-2CA5B3831A3D}">
      <dgm:prSet/>
      <dgm:spPr/>
      <dgm:t>
        <a:bodyPr/>
        <a:lstStyle/>
        <a:p>
          <a:endParaRPr lang="en-US"/>
        </a:p>
      </dgm:t>
    </dgm:pt>
    <dgm:pt modelId="{495D55D5-EF47-764A-BC75-172FD627FAC0}" type="parTrans" cxnId="{8CCA0AF6-67E2-E442-9F8E-2CA5B3831A3D}">
      <dgm:prSet/>
      <dgm:spPr/>
      <dgm:t>
        <a:bodyPr/>
        <a:lstStyle/>
        <a:p>
          <a:endParaRPr lang="en-US"/>
        </a:p>
      </dgm:t>
    </dgm:pt>
    <dgm:pt modelId="{0D894F9E-A5D1-7D46-92F9-6993B7D3F525}">
      <dgm:prSet/>
      <dgm:spPr>
        <a:solidFill>
          <a:srgbClr val="FFFFFF">
            <a:alpha val="90000"/>
          </a:srgbClr>
        </a:solidFill>
      </dgm:spPr>
      <dgm:t>
        <a:bodyPr/>
        <a:lstStyle/>
        <a:p>
          <a:pPr rtl="0"/>
          <a:r>
            <a:rPr lang="en-US" b="1" dirty="0">
              <a:solidFill>
                <a:srgbClr val="E40039"/>
              </a:solidFill>
            </a:rPr>
            <a:t>Competencies:</a:t>
          </a:r>
          <a:endParaRPr lang="en-US" dirty="0">
            <a:solidFill>
              <a:srgbClr val="E40039"/>
            </a:solidFill>
          </a:endParaRPr>
        </a:p>
      </dgm:t>
    </dgm:pt>
    <dgm:pt modelId="{55F570A8-C3C8-A841-8720-E4D9946F3327}" type="sibTrans" cxnId="{6EB9EC42-57C0-5F45-94B3-387257B3EC4D}">
      <dgm:prSet/>
      <dgm:spPr/>
      <dgm:t>
        <a:bodyPr/>
        <a:lstStyle/>
        <a:p>
          <a:endParaRPr lang="en-US"/>
        </a:p>
      </dgm:t>
    </dgm:pt>
    <dgm:pt modelId="{01E27235-0C3B-524B-AE5B-7A07FCF8D2BB}" type="parTrans" cxnId="{6EB9EC42-57C0-5F45-94B3-387257B3EC4D}">
      <dgm:prSet/>
      <dgm:spPr/>
      <dgm:t>
        <a:bodyPr/>
        <a:lstStyle/>
        <a:p>
          <a:endParaRPr lang="en-US"/>
        </a:p>
      </dgm:t>
    </dgm:pt>
    <dgm:pt modelId="{CA663B08-9F5D-8A45-8415-257BBD67E95F}" type="pres">
      <dgm:prSet presAssocID="{923CE20F-1380-5B4C-A1EE-5C2DFDEEE017}" presName="diagram" presStyleCnt="0">
        <dgm:presLayoutVars>
          <dgm:chMax val="1"/>
          <dgm:dir/>
          <dgm:animLvl val="ctr"/>
          <dgm:resizeHandles val="exact"/>
        </dgm:presLayoutVars>
      </dgm:prSet>
      <dgm:spPr/>
    </dgm:pt>
    <dgm:pt modelId="{20341BF7-9C59-6744-9C23-BC0FD30C8F1C}" type="pres">
      <dgm:prSet presAssocID="{923CE20F-1380-5B4C-A1EE-5C2DFDEEE017}" presName="matrix" presStyleCnt="0"/>
      <dgm:spPr/>
    </dgm:pt>
    <dgm:pt modelId="{865CE34E-D866-0243-B886-25A8D551E195}" type="pres">
      <dgm:prSet presAssocID="{923CE20F-1380-5B4C-A1EE-5C2DFDEEE017}" presName="tile1" presStyleLbl="node1" presStyleIdx="0" presStyleCnt="4"/>
      <dgm:spPr/>
    </dgm:pt>
    <dgm:pt modelId="{DD04F17D-49D3-A848-B759-C020831D0A28}" type="pres">
      <dgm:prSet presAssocID="{923CE20F-1380-5B4C-A1EE-5C2DFDEEE017}" presName="tile1text" presStyleLbl="node1" presStyleIdx="0" presStyleCnt="4">
        <dgm:presLayoutVars>
          <dgm:chMax val="0"/>
          <dgm:chPref val="0"/>
          <dgm:bulletEnabled val="1"/>
        </dgm:presLayoutVars>
      </dgm:prSet>
      <dgm:spPr/>
    </dgm:pt>
    <dgm:pt modelId="{AA7DEA93-14AA-EC49-A802-8E17591FFE76}" type="pres">
      <dgm:prSet presAssocID="{923CE20F-1380-5B4C-A1EE-5C2DFDEEE017}" presName="tile2" presStyleLbl="node1" presStyleIdx="1" presStyleCnt="4" custLinFactX="41632" custLinFactNeighborX="100000" custLinFactNeighborY="-3077"/>
      <dgm:spPr/>
    </dgm:pt>
    <dgm:pt modelId="{8734E764-2ACE-554C-AD5C-B9ED8CAEC107}" type="pres">
      <dgm:prSet presAssocID="{923CE20F-1380-5B4C-A1EE-5C2DFDEEE017}" presName="tile2text" presStyleLbl="node1" presStyleIdx="1" presStyleCnt="4">
        <dgm:presLayoutVars>
          <dgm:chMax val="0"/>
          <dgm:chPref val="0"/>
          <dgm:bulletEnabled val="1"/>
        </dgm:presLayoutVars>
      </dgm:prSet>
      <dgm:spPr/>
    </dgm:pt>
    <dgm:pt modelId="{2963C0D2-D77C-4F47-A3D7-A27632C30B49}" type="pres">
      <dgm:prSet presAssocID="{923CE20F-1380-5B4C-A1EE-5C2DFDEEE017}" presName="tile3" presStyleLbl="node1" presStyleIdx="2" presStyleCnt="4"/>
      <dgm:spPr/>
    </dgm:pt>
    <dgm:pt modelId="{F213CBE4-7A8D-C84B-B69C-4512AC4829F6}" type="pres">
      <dgm:prSet presAssocID="{923CE20F-1380-5B4C-A1EE-5C2DFDEEE017}" presName="tile3text" presStyleLbl="node1" presStyleIdx="2" presStyleCnt="4">
        <dgm:presLayoutVars>
          <dgm:chMax val="0"/>
          <dgm:chPref val="0"/>
          <dgm:bulletEnabled val="1"/>
        </dgm:presLayoutVars>
      </dgm:prSet>
      <dgm:spPr/>
    </dgm:pt>
    <dgm:pt modelId="{7097BDC2-51AD-BD42-889F-17259B37E562}" type="pres">
      <dgm:prSet presAssocID="{923CE20F-1380-5B4C-A1EE-5C2DFDEEE017}" presName="tile4" presStyleLbl="node1" presStyleIdx="3" presStyleCnt="4"/>
      <dgm:spPr/>
    </dgm:pt>
    <dgm:pt modelId="{2245125D-EB4C-4B43-8066-C515FB5F647A}" type="pres">
      <dgm:prSet presAssocID="{923CE20F-1380-5B4C-A1EE-5C2DFDEEE017}" presName="tile4text" presStyleLbl="node1" presStyleIdx="3" presStyleCnt="4">
        <dgm:presLayoutVars>
          <dgm:chMax val="0"/>
          <dgm:chPref val="0"/>
          <dgm:bulletEnabled val="1"/>
        </dgm:presLayoutVars>
      </dgm:prSet>
      <dgm:spPr/>
    </dgm:pt>
    <dgm:pt modelId="{681EC1FC-E649-5C43-AE14-418DFD7E7E76}" type="pres">
      <dgm:prSet presAssocID="{923CE20F-1380-5B4C-A1EE-5C2DFDEEE017}" presName="centerTile" presStyleLbl="fgShp" presStyleIdx="0" presStyleCnt="1">
        <dgm:presLayoutVars>
          <dgm:chMax val="0"/>
          <dgm:chPref val="0"/>
        </dgm:presLayoutVars>
      </dgm:prSet>
      <dgm:spPr/>
    </dgm:pt>
  </dgm:ptLst>
  <dgm:cxnLst>
    <dgm:cxn modelId="{81742A01-F9C8-E549-A370-DC4A07B9E971}" type="presOf" srcId="{A17AF5E7-E4FD-D349-82FE-69C67DDBE3D3}" destId="{865CE34E-D866-0243-B886-25A8D551E195}" srcOrd="0" destOrd="0" presId="urn:microsoft.com/office/officeart/2005/8/layout/matrix1"/>
    <dgm:cxn modelId="{749B7108-A6D6-D747-8DE8-4B691209C695}" type="presOf" srcId="{1E1F1A67-9784-3349-9E2D-BEEE0F9ECCF4}" destId="{2963C0D2-D77C-4F47-A3D7-A27632C30B49}" srcOrd="0" destOrd="0" presId="urn:microsoft.com/office/officeart/2005/8/layout/matrix1"/>
    <dgm:cxn modelId="{412B0926-8B2B-E34A-9CA3-504AE9F60797}" type="presOf" srcId="{F43C307A-21E9-A34C-A41E-0F550A2C7F3C}" destId="{AA7DEA93-14AA-EC49-A802-8E17591FFE76}" srcOrd="0" destOrd="0" presId="urn:microsoft.com/office/officeart/2005/8/layout/matrix1"/>
    <dgm:cxn modelId="{050F7C26-65FA-1A46-AC2C-FD9D38C6E33B}" type="presOf" srcId="{0D894F9E-A5D1-7D46-92F9-6993B7D3F525}" destId="{681EC1FC-E649-5C43-AE14-418DFD7E7E76}" srcOrd="0" destOrd="0" presId="urn:microsoft.com/office/officeart/2005/8/layout/matrix1"/>
    <dgm:cxn modelId="{5385A560-1156-BC4F-B1A1-9C6ECF12B39B}" type="presOf" srcId="{1E1F1A67-9784-3349-9E2D-BEEE0F9ECCF4}" destId="{F213CBE4-7A8D-C84B-B69C-4512AC4829F6}" srcOrd="1" destOrd="0" presId="urn:microsoft.com/office/officeart/2005/8/layout/matrix1"/>
    <dgm:cxn modelId="{47BA8462-23B1-4644-864A-7BB59F44C021}" type="presOf" srcId="{2801BEAD-0958-4746-B9EC-EF9E5093073A}" destId="{2245125D-EB4C-4B43-8066-C515FB5F647A}" srcOrd="1" destOrd="0" presId="urn:microsoft.com/office/officeart/2005/8/layout/matrix1"/>
    <dgm:cxn modelId="{0F708562-B1BA-6347-89C2-38FA9BD9F86E}" type="presOf" srcId="{A17AF5E7-E4FD-D349-82FE-69C67DDBE3D3}" destId="{DD04F17D-49D3-A848-B759-C020831D0A28}" srcOrd="1" destOrd="0" presId="urn:microsoft.com/office/officeart/2005/8/layout/matrix1"/>
    <dgm:cxn modelId="{6EB9EC42-57C0-5F45-94B3-387257B3EC4D}" srcId="{923CE20F-1380-5B4C-A1EE-5C2DFDEEE017}" destId="{0D894F9E-A5D1-7D46-92F9-6993B7D3F525}" srcOrd="0" destOrd="0" parTransId="{01E27235-0C3B-524B-AE5B-7A07FCF8D2BB}" sibTransId="{55F570A8-C3C8-A841-8720-E4D9946F3327}"/>
    <dgm:cxn modelId="{D8BE936E-3FA2-634C-9141-297909B722BE}" srcId="{0D894F9E-A5D1-7D46-92F9-6993B7D3F525}" destId="{1E1F1A67-9784-3349-9E2D-BEEE0F9ECCF4}" srcOrd="2" destOrd="0" parTransId="{E27C85F9-1E5F-8C48-88E1-63958DDB1275}" sibTransId="{53B2C5E4-53F3-7F4B-9B54-774FE138F287}"/>
    <dgm:cxn modelId="{D776B483-EF69-2A4E-A3ED-34669124F484}" srcId="{0D894F9E-A5D1-7D46-92F9-6993B7D3F525}" destId="{2801BEAD-0958-4746-B9EC-EF9E5093073A}" srcOrd="3" destOrd="0" parTransId="{CBDCA99C-5DD2-7243-8013-EC63C7069FB4}" sibTransId="{5FD785B3-0C9F-5C4D-962E-5504187F2C3D}"/>
    <dgm:cxn modelId="{EC885894-11A4-F44C-B748-BB50A5DF22A8}" type="presOf" srcId="{F43C307A-21E9-A34C-A41E-0F550A2C7F3C}" destId="{8734E764-2ACE-554C-AD5C-B9ED8CAEC107}" srcOrd="1" destOrd="0" presId="urn:microsoft.com/office/officeart/2005/8/layout/matrix1"/>
    <dgm:cxn modelId="{A3A78AA6-3527-E14F-A3D6-C8254B3562F3}" type="presOf" srcId="{2801BEAD-0958-4746-B9EC-EF9E5093073A}" destId="{7097BDC2-51AD-BD42-889F-17259B37E562}" srcOrd="0" destOrd="0" presId="urn:microsoft.com/office/officeart/2005/8/layout/matrix1"/>
    <dgm:cxn modelId="{DE8A7FCA-6FB3-D24B-A8D8-3BDD464F0158}" srcId="{0D894F9E-A5D1-7D46-92F9-6993B7D3F525}" destId="{F43C307A-21E9-A34C-A41E-0F550A2C7F3C}" srcOrd="1" destOrd="0" parTransId="{B846970D-F8AD-544B-8414-E202BAD68860}" sibTransId="{3DCBF149-B81C-534B-9F1B-A7A0A71F4DBD}"/>
    <dgm:cxn modelId="{DDF110D7-FB0E-6D4E-AB8B-ADEB190A2604}" type="presOf" srcId="{923CE20F-1380-5B4C-A1EE-5C2DFDEEE017}" destId="{CA663B08-9F5D-8A45-8415-257BBD67E95F}" srcOrd="0" destOrd="0" presId="urn:microsoft.com/office/officeart/2005/8/layout/matrix1"/>
    <dgm:cxn modelId="{8CCA0AF6-67E2-E442-9F8E-2CA5B3831A3D}" srcId="{0D894F9E-A5D1-7D46-92F9-6993B7D3F525}" destId="{A17AF5E7-E4FD-D349-82FE-69C67DDBE3D3}" srcOrd="0" destOrd="0" parTransId="{495D55D5-EF47-764A-BC75-172FD627FAC0}" sibTransId="{3680EF1F-15CA-2149-9D05-1E9D9F9FAA73}"/>
    <dgm:cxn modelId="{B2E058DB-CEC1-1A48-9145-B863CCB1790A}" type="presParOf" srcId="{CA663B08-9F5D-8A45-8415-257BBD67E95F}" destId="{20341BF7-9C59-6744-9C23-BC0FD30C8F1C}" srcOrd="0" destOrd="0" presId="urn:microsoft.com/office/officeart/2005/8/layout/matrix1"/>
    <dgm:cxn modelId="{DCE15C76-1130-814C-B9CD-2A53A3AD9AC7}" type="presParOf" srcId="{20341BF7-9C59-6744-9C23-BC0FD30C8F1C}" destId="{865CE34E-D866-0243-B886-25A8D551E195}" srcOrd="0" destOrd="0" presId="urn:microsoft.com/office/officeart/2005/8/layout/matrix1"/>
    <dgm:cxn modelId="{4C67BD45-644D-A54D-B81A-4FA3E1758D60}" type="presParOf" srcId="{20341BF7-9C59-6744-9C23-BC0FD30C8F1C}" destId="{DD04F17D-49D3-A848-B759-C020831D0A28}" srcOrd="1" destOrd="0" presId="urn:microsoft.com/office/officeart/2005/8/layout/matrix1"/>
    <dgm:cxn modelId="{4DE4C26E-35D0-0C46-A813-E38DE234550F}" type="presParOf" srcId="{20341BF7-9C59-6744-9C23-BC0FD30C8F1C}" destId="{AA7DEA93-14AA-EC49-A802-8E17591FFE76}" srcOrd="2" destOrd="0" presId="urn:microsoft.com/office/officeart/2005/8/layout/matrix1"/>
    <dgm:cxn modelId="{2DF2EF67-B627-9C4C-9E93-93D870236D02}" type="presParOf" srcId="{20341BF7-9C59-6744-9C23-BC0FD30C8F1C}" destId="{8734E764-2ACE-554C-AD5C-B9ED8CAEC107}" srcOrd="3" destOrd="0" presId="urn:microsoft.com/office/officeart/2005/8/layout/matrix1"/>
    <dgm:cxn modelId="{1BC9F25E-DBA0-5F42-A5B2-0D28DD36FFFD}" type="presParOf" srcId="{20341BF7-9C59-6744-9C23-BC0FD30C8F1C}" destId="{2963C0D2-D77C-4F47-A3D7-A27632C30B49}" srcOrd="4" destOrd="0" presId="urn:microsoft.com/office/officeart/2005/8/layout/matrix1"/>
    <dgm:cxn modelId="{75DB8B15-A17B-B24E-8828-E76EE8DE533E}" type="presParOf" srcId="{20341BF7-9C59-6744-9C23-BC0FD30C8F1C}" destId="{F213CBE4-7A8D-C84B-B69C-4512AC4829F6}" srcOrd="5" destOrd="0" presId="urn:microsoft.com/office/officeart/2005/8/layout/matrix1"/>
    <dgm:cxn modelId="{3A5D0BCE-8B24-D646-91F1-0A38BC6BB051}" type="presParOf" srcId="{20341BF7-9C59-6744-9C23-BC0FD30C8F1C}" destId="{7097BDC2-51AD-BD42-889F-17259B37E562}" srcOrd="6" destOrd="0" presId="urn:microsoft.com/office/officeart/2005/8/layout/matrix1"/>
    <dgm:cxn modelId="{D0B92BFC-CF52-AE49-924A-C860A506D6C9}" type="presParOf" srcId="{20341BF7-9C59-6744-9C23-BC0FD30C8F1C}" destId="{2245125D-EB4C-4B43-8066-C515FB5F647A}" srcOrd="7" destOrd="0" presId="urn:microsoft.com/office/officeart/2005/8/layout/matrix1"/>
    <dgm:cxn modelId="{93B83116-B2E2-EE43-A9FC-539A0ED97B31}" type="presParOf" srcId="{CA663B08-9F5D-8A45-8415-257BBD67E95F}" destId="{681EC1FC-E649-5C43-AE14-418DFD7E7E76}" srcOrd="1" destOrd="0" presId="urn:microsoft.com/office/officeart/2005/8/layout/matrix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23CE20F-1380-5B4C-A1EE-5C2DFDEEE017}" type="doc">
      <dgm:prSet loTypeId="urn:microsoft.com/office/officeart/2005/8/layout/matrix1" loCatId="" qsTypeId="urn:microsoft.com/office/officeart/2005/8/quickstyle/simple4" qsCatId="simple" csTypeId="urn:microsoft.com/office/officeart/2005/8/colors/accent1_2" csCatId="accent1" phldr="1"/>
      <dgm:spPr/>
      <dgm:t>
        <a:bodyPr/>
        <a:lstStyle/>
        <a:p>
          <a:endParaRPr lang="en-US"/>
        </a:p>
      </dgm:t>
    </dgm:pt>
    <dgm:pt modelId="{F43C307A-21E9-A34C-A41E-0F550A2C7F3C}">
      <dgm:prSet custT="1"/>
      <dgm:spPr>
        <a:solidFill>
          <a:srgbClr val="1189C9">
            <a:alpha val="90000"/>
          </a:srgbClr>
        </a:solidFill>
      </dgm:spPr>
      <dgm:t>
        <a:bodyPr/>
        <a:lstStyle/>
        <a:p>
          <a:pPr rtl="0"/>
          <a:r>
            <a:rPr lang="en-US" sz="1800" dirty="0"/>
            <a:t>Perception</a:t>
          </a:r>
        </a:p>
      </dgm:t>
    </dgm:pt>
    <dgm:pt modelId="{B846970D-F8AD-544B-8414-E202BAD68860}" type="parTrans" cxnId="{DE8A7FCA-6FB3-D24B-A8D8-3BDD464F0158}">
      <dgm:prSet/>
      <dgm:spPr/>
      <dgm:t>
        <a:bodyPr/>
        <a:lstStyle/>
        <a:p>
          <a:endParaRPr lang="en-US"/>
        </a:p>
      </dgm:t>
    </dgm:pt>
    <dgm:pt modelId="{3DCBF149-B81C-534B-9F1B-A7A0A71F4DBD}" type="sibTrans" cxnId="{DE8A7FCA-6FB3-D24B-A8D8-3BDD464F0158}">
      <dgm:prSet/>
      <dgm:spPr/>
      <dgm:t>
        <a:bodyPr/>
        <a:lstStyle/>
        <a:p>
          <a:endParaRPr lang="en-US"/>
        </a:p>
      </dgm:t>
    </dgm:pt>
    <dgm:pt modelId="{1E1F1A67-9784-3349-9E2D-BEEE0F9ECCF4}">
      <dgm:prSet custT="1"/>
      <dgm:spPr>
        <a:solidFill>
          <a:srgbClr val="1189C9">
            <a:alpha val="90000"/>
          </a:srgbClr>
        </a:solidFill>
      </dgm:spPr>
      <dgm:t>
        <a:bodyPr/>
        <a:lstStyle/>
        <a:p>
          <a:pPr rtl="0"/>
          <a:r>
            <a:rPr lang="en-US" sz="1800" dirty="0"/>
            <a:t> Flexibility	</a:t>
          </a:r>
        </a:p>
      </dgm:t>
    </dgm:pt>
    <dgm:pt modelId="{E27C85F9-1E5F-8C48-88E1-63958DDB1275}" type="parTrans" cxnId="{D8BE936E-3FA2-634C-9141-297909B722BE}">
      <dgm:prSet/>
      <dgm:spPr/>
      <dgm:t>
        <a:bodyPr/>
        <a:lstStyle/>
        <a:p>
          <a:endParaRPr lang="en-US"/>
        </a:p>
      </dgm:t>
    </dgm:pt>
    <dgm:pt modelId="{53B2C5E4-53F3-7F4B-9B54-774FE138F287}" type="sibTrans" cxnId="{D8BE936E-3FA2-634C-9141-297909B722BE}">
      <dgm:prSet/>
      <dgm:spPr/>
      <dgm:t>
        <a:bodyPr/>
        <a:lstStyle/>
        <a:p>
          <a:endParaRPr lang="en-US"/>
        </a:p>
      </dgm:t>
    </dgm:pt>
    <dgm:pt modelId="{2801BEAD-0958-4746-B9EC-EF9E5093073A}">
      <dgm:prSet custT="1"/>
      <dgm:spPr>
        <a:solidFill>
          <a:srgbClr val="15598C">
            <a:alpha val="90000"/>
          </a:srgbClr>
        </a:solidFill>
      </dgm:spPr>
      <dgm:t>
        <a:bodyPr/>
        <a:lstStyle/>
        <a:p>
          <a:pPr rtl="0"/>
          <a:r>
            <a:rPr lang="en-US" sz="1800" dirty="0"/>
            <a:t>Autonomy</a:t>
          </a:r>
        </a:p>
      </dgm:t>
    </dgm:pt>
    <dgm:pt modelId="{CBDCA99C-5DD2-7243-8013-EC63C7069FB4}" type="parTrans" cxnId="{D776B483-EF69-2A4E-A3ED-34669124F484}">
      <dgm:prSet/>
      <dgm:spPr/>
      <dgm:t>
        <a:bodyPr/>
        <a:lstStyle/>
        <a:p>
          <a:endParaRPr lang="en-US"/>
        </a:p>
      </dgm:t>
    </dgm:pt>
    <dgm:pt modelId="{5FD785B3-0C9F-5C4D-962E-5504187F2C3D}" type="sibTrans" cxnId="{D776B483-EF69-2A4E-A3ED-34669124F484}">
      <dgm:prSet/>
      <dgm:spPr/>
      <dgm:t>
        <a:bodyPr/>
        <a:lstStyle/>
        <a:p>
          <a:endParaRPr lang="en-US"/>
        </a:p>
      </dgm:t>
    </dgm:pt>
    <dgm:pt modelId="{A17AF5E7-E4FD-D349-82FE-69C67DDBE3D3}">
      <dgm:prSet custT="1"/>
      <dgm:spPr>
        <a:solidFill>
          <a:srgbClr val="15598C">
            <a:alpha val="90000"/>
          </a:srgbClr>
        </a:solidFill>
      </dgm:spPr>
      <dgm:t>
        <a:bodyPr/>
        <a:lstStyle/>
        <a:p>
          <a:pPr rtl="0"/>
          <a:r>
            <a:rPr lang="en-US" sz="1800" dirty="0"/>
            <a:t>Resilience</a:t>
          </a:r>
        </a:p>
      </dgm:t>
    </dgm:pt>
    <dgm:pt modelId="{3680EF1F-15CA-2149-9D05-1E9D9F9FAA73}" type="sibTrans" cxnId="{8CCA0AF6-67E2-E442-9F8E-2CA5B3831A3D}">
      <dgm:prSet/>
      <dgm:spPr/>
      <dgm:t>
        <a:bodyPr/>
        <a:lstStyle/>
        <a:p>
          <a:endParaRPr lang="en-US"/>
        </a:p>
      </dgm:t>
    </dgm:pt>
    <dgm:pt modelId="{495D55D5-EF47-764A-BC75-172FD627FAC0}" type="parTrans" cxnId="{8CCA0AF6-67E2-E442-9F8E-2CA5B3831A3D}">
      <dgm:prSet/>
      <dgm:spPr/>
      <dgm:t>
        <a:bodyPr/>
        <a:lstStyle/>
        <a:p>
          <a:endParaRPr lang="en-US"/>
        </a:p>
      </dgm:t>
    </dgm:pt>
    <dgm:pt modelId="{0D894F9E-A5D1-7D46-92F9-6993B7D3F525}">
      <dgm:prSet/>
      <dgm:spPr>
        <a:solidFill>
          <a:srgbClr val="FFFFFF">
            <a:alpha val="90000"/>
          </a:srgbClr>
        </a:solidFill>
      </dgm:spPr>
      <dgm:t>
        <a:bodyPr/>
        <a:lstStyle/>
        <a:p>
          <a:pPr rtl="0"/>
          <a:r>
            <a:rPr lang="en-US" b="1" dirty="0">
              <a:solidFill>
                <a:srgbClr val="E40039"/>
              </a:solidFill>
            </a:rPr>
            <a:t>Competencies:</a:t>
          </a:r>
          <a:endParaRPr lang="en-US" dirty="0">
            <a:solidFill>
              <a:srgbClr val="E40039"/>
            </a:solidFill>
          </a:endParaRPr>
        </a:p>
      </dgm:t>
    </dgm:pt>
    <dgm:pt modelId="{55F570A8-C3C8-A841-8720-E4D9946F3327}" type="sibTrans" cxnId="{6EB9EC42-57C0-5F45-94B3-387257B3EC4D}">
      <dgm:prSet/>
      <dgm:spPr/>
      <dgm:t>
        <a:bodyPr/>
        <a:lstStyle/>
        <a:p>
          <a:endParaRPr lang="en-US"/>
        </a:p>
      </dgm:t>
    </dgm:pt>
    <dgm:pt modelId="{01E27235-0C3B-524B-AE5B-7A07FCF8D2BB}" type="parTrans" cxnId="{6EB9EC42-57C0-5F45-94B3-387257B3EC4D}">
      <dgm:prSet/>
      <dgm:spPr/>
      <dgm:t>
        <a:bodyPr/>
        <a:lstStyle/>
        <a:p>
          <a:endParaRPr lang="en-US"/>
        </a:p>
      </dgm:t>
    </dgm:pt>
    <dgm:pt modelId="{CA663B08-9F5D-8A45-8415-257BBD67E95F}" type="pres">
      <dgm:prSet presAssocID="{923CE20F-1380-5B4C-A1EE-5C2DFDEEE017}" presName="diagram" presStyleCnt="0">
        <dgm:presLayoutVars>
          <dgm:chMax val="1"/>
          <dgm:dir/>
          <dgm:animLvl val="ctr"/>
          <dgm:resizeHandles val="exact"/>
        </dgm:presLayoutVars>
      </dgm:prSet>
      <dgm:spPr/>
    </dgm:pt>
    <dgm:pt modelId="{20341BF7-9C59-6744-9C23-BC0FD30C8F1C}" type="pres">
      <dgm:prSet presAssocID="{923CE20F-1380-5B4C-A1EE-5C2DFDEEE017}" presName="matrix" presStyleCnt="0"/>
      <dgm:spPr/>
    </dgm:pt>
    <dgm:pt modelId="{865CE34E-D866-0243-B886-25A8D551E195}" type="pres">
      <dgm:prSet presAssocID="{923CE20F-1380-5B4C-A1EE-5C2DFDEEE017}" presName="tile1" presStyleLbl="node1" presStyleIdx="0" presStyleCnt="4"/>
      <dgm:spPr/>
    </dgm:pt>
    <dgm:pt modelId="{DD04F17D-49D3-A848-B759-C020831D0A28}" type="pres">
      <dgm:prSet presAssocID="{923CE20F-1380-5B4C-A1EE-5C2DFDEEE017}" presName="tile1text" presStyleLbl="node1" presStyleIdx="0" presStyleCnt="4">
        <dgm:presLayoutVars>
          <dgm:chMax val="0"/>
          <dgm:chPref val="0"/>
          <dgm:bulletEnabled val="1"/>
        </dgm:presLayoutVars>
      </dgm:prSet>
      <dgm:spPr/>
    </dgm:pt>
    <dgm:pt modelId="{AA7DEA93-14AA-EC49-A802-8E17591FFE76}" type="pres">
      <dgm:prSet presAssocID="{923CE20F-1380-5B4C-A1EE-5C2DFDEEE017}" presName="tile2" presStyleLbl="node1" presStyleIdx="1" presStyleCnt="4" custLinFactX="41632" custLinFactNeighborX="100000" custLinFactNeighborY="-3077"/>
      <dgm:spPr/>
    </dgm:pt>
    <dgm:pt modelId="{8734E764-2ACE-554C-AD5C-B9ED8CAEC107}" type="pres">
      <dgm:prSet presAssocID="{923CE20F-1380-5B4C-A1EE-5C2DFDEEE017}" presName="tile2text" presStyleLbl="node1" presStyleIdx="1" presStyleCnt="4">
        <dgm:presLayoutVars>
          <dgm:chMax val="0"/>
          <dgm:chPref val="0"/>
          <dgm:bulletEnabled val="1"/>
        </dgm:presLayoutVars>
      </dgm:prSet>
      <dgm:spPr/>
    </dgm:pt>
    <dgm:pt modelId="{2963C0D2-D77C-4F47-A3D7-A27632C30B49}" type="pres">
      <dgm:prSet presAssocID="{923CE20F-1380-5B4C-A1EE-5C2DFDEEE017}" presName="tile3" presStyleLbl="node1" presStyleIdx="2" presStyleCnt="4"/>
      <dgm:spPr/>
    </dgm:pt>
    <dgm:pt modelId="{F213CBE4-7A8D-C84B-B69C-4512AC4829F6}" type="pres">
      <dgm:prSet presAssocID="{923CE20F-1380-5B4C-A1EE-5C2DFDEEE017}" presName="tile3text" presStyleLbl="node1" presStyleIdx="2" presStyleCnt="4">
        <dgm:presLayoutVars>
          <dgm:chMax val="0"/>
          <dgm:chPref val="0"/>
          <dgm:bulletEnabled val="1"/>
        </dgm:presLayoutVars>
      </dgm:prSet>
      <dgm:spPr/>
    </dgm:pt>
    <dgm:pt modelId="{7097BDC2-51AD-BD42-889F-17259B37E562}" type="pres">
      <dgm:prSet presAssocID="{923CE20F-1380-5B4C-A1EE-5C2DFDEEE017}" presName="tile4" presStyleLbl="node1" presStyleIdx="3" presStyleCnt="4"/>
      <dgm:spPr/>
    </dgm:pt>
    <dgm:pt modelId="{2245125D-EB4C-4B43-8066-C515FB5F647A}" type="pres">
      <dgm:prSet presAssocID="{923CE20F-1380-5B4C-A1EE-5C2DFDEEE017}" presName="tile4text" presStyleLbl="node1" presStyleIdx="3" presStyleCnt="4">
        <dgm:presLayoutVars>
          <dgm:chMax val="0"/>
          <dgm:chPref val="0"/>
          <dgm:bulletEnabled val="1"/>
        </dgm:presLayoutVars>
      </dgm:prSet>
      <dgm:spPr/>
    </dgm:pt>
    <dgm:pt modelId="{681EC1FC-E649-5C43-AE14-418DFD7E7E76}" type="pres">
      <dgm:prSet presAssocID="{923CE20F-1380-5B4C-A1EE-5C2DFDEEE017}" presName="centerTile" presStyleLbl="fgShp" presStyleIdx="0" presStyleCnt="1">
        <dgm:presLayoutVars>
          <dgm:chMax val="0"/>
          <dgm:chPref val="0"/>
        </dgm:presLayoutVars>
      </dgm:prSet>
      <dgm:spPr/>
    </dgm:pt>
  </dgm:ptLst>
  <dgm:cxnLst>
    <dgm:cxn modelId="{81742A01-F9C8-E549-A370-DC4A07B9E971}" type="presOf" srcId="{A17AF5E7-E4FD-D349-82FE-69C67DDBE3D3}" destId="{865CE34E-D866-0243-B886-25A8D551E195}" srcOrd="0" destOrd="0" presId="urn:microsoft.com/office/officeart/2005/8/layout/matrix1"/>
    <dgm:cxn modelId="{749B7108-A6D6-D747-8DE8-4B691209C695}" type="presOf" srcId="{1E1F1A67-9784-3349-9E2D-BEEE0F9ECCF4}" destId="{2963C0D2-D77C-4F47-A3D7-A27632C30B49}" srcOrd="0" destOrd="0" presId="urn:microsoft.com/office/officeart/2005/8/layout/matrix1"/>
    <dgm:cxn modelId="{412B0926-8B2B-E34A-9CA3-504AE9F60797}" type="presOf" srcId="{F43C307A-21E9-A34C-A41E-0F550A2C7F3C}" destId="{AA7DEA93-14AA-EC49-A802-8E17591FFE76}" srcOrd="0" destOrd="0" presId="urn:microsoft.com/office/officeart/2005/8/layout/matrix1"/>
    <dgm:cxn modelId="{050F7C26-65FA-1A46-AC2C-FD9D38C6E33B}" type="presOf" srcId="{0D894F9E-A5D1-7D46-92F9-6993B7D3F525}" destId="{681EC1FC-E649-5C43-AE14-418DFD7E7E76}" srcOrd="0" destOrd="0" presId="urn:microsoft.com/office/officeart/2005/8/layout/matrix1"/>
    <dgm:cxn modelId="{5385A560-1156-BC4F-B1A1-9C6ECF12B39B}" type="presOf" srcId="{1E1F1A67-9784-3349-9E2D-BEEE0F9ECCF4}" destId="{F213CBE4-7A8D-C84B-B69C-4512AC4829F6}" srcOrd="1" destOrd="0" presId="urn:microsoft.com/office/officeart/2005/8/layout/matrix1"/>
    <dgm:cxn modelId="{47BA8462-23B1-4644-864A-7BB59F44C021}" type="presOf" srcId="{2801BEAD-0958-4746-B9EC-EF9E5093073A}" destId="{2245125D-EB4C-4B43-8066-C515FB5F647A}" srcOrd="1" destOrd="0" presId="urn:microsoft.com/office/officeart/2005/8/layout/matrix1"/>
    <dgm:cxn modelId="{0F708562-B1BA-6347-89C2-38FA9BD9F86E}" type="presOf" srcId="{A17AF5E7-E4FD-D349-82FE-69C67DDBE3D3}" destId="{DD04F17D-49D3-A848-B759-C020831D0A28}" srcOrd="1" destOrd="0" presId="urn:microsoft.com/office/officeart/2005/8/layout/matrix1"/>
    <dgm:cxn modelId="{6EB9EC42-57C0-5F45-94B3-387257B3EC4D}" srcId="{923CE20F-1380-5B4C-A1EE-5C2DFDEEE017}" destId="{0D894F9E-A5D1-7D46-92F9-6993B7D3F525}" srcOrd="0" destOrd="0" parTransId="{01E27235-0C3B-524B-AE5B-7A07FCF8D2BB}" sibTransId="{55F570A8-C3C8-A841-8720-E4D9946F3327}"/>
    <dgm:cxn modelId="{D8BE936E-3FA2-634C-9141-297909B722BE}" srcId="{0D894F9E-A5D1-7D46-92F9-6993B7D3F525}" destId="{1E1F1A67-9784-3349-9E2D-BEEE0F9ECCF4}" srcOrd="2" destOrd="0" parTransId="{E27C85F9-1E5F-8C48-88E1-63958DDB1275}" sibTransId="{53B2C5E4-53F3-7F4B-9B54-774FE138F287}"/>
    <dgm:cxn modelId="{D776B483-EF69-2A4E-A3ED-34669124F484}" srcId="{0D894F9E-A5D1-7D46-92F9-6993B7D3F525}" destId="{2801BEAD-0958-4746-B9EC-EF9E5093073A}" srcOrd="3" destOrd="0" parTransId="{CBDCA99C-5DD2-7243-8013-EC63C7069FB4}" sibTransId="{5FD785B3-0C9F-5C4D-962E-5504187F2C3D}"/>
    <dgm:cxn modelId="{EC885894-11A4-F44C-B748-BB50A5DF22A8}" type="presOf" srcId="{F43C307A-21E9-A34C-A41E-0F550A2C7F3C}" destId="{8734E764-2ACE-554C-AD5C-B9ED8CAEC107}" srcOrd="1" destOrd="0" presId="urn:microsoft.com/office/officeart/2005/8/layout/matrix1"/>
    <dgm:cxn modelId="{A3A78AA6-3527-E14F-A3D6-C8254B3562F3}" type="presOf" srcId="{2801BEAD-0958-4746-B9EC-EF9E5093073A}" destId="{7097BDC2-51AD-BD42-889F-17259B37E562}" srcOrd="0" destOrd="0" presId="urn:microsoft.com/office/officeart/2005/8/layout/matrix1"/>
    <dgm:cxn modelId="{DE8A7FCA-6FB3-D24B-A8D8-3BDD464F0158}" srcId="{0D894F9E-A5D1-7D46-92F9-6993B7D3F525}" destId="{F43C307A-21E9-A34C-A41E-0F550A2C7F3C}" srcOrd="1" destOrd="0" parTransId="{B846970D-F8AD-544B-8414-E202BAD68860}" sibTransId="{3DCBF149-B81C-534B-9F1B-A7A0A71F4DBD}"/>
    <dgm:cxn modelId="{DDF110D7-FB0E-6D4E-AB8B-ADEB190A2604}" type="presOf" srcId="{923CE20F-1380-5B4C-A1EE-5C2DFDEEE017}" destId="{CA663B08-9F5D-8A45-8415-257BBD67E95F}" srcOrd="0" destOrd="0" presId="urn:microsoft.com/office/officeart/2005/8/layout/matrix1"/>
    <dgm:cxn modelId="{8CCA0AF6-67E2-E442-9F8E-2CA5B3831A3D}" srcId="{0D894F9E-A5D1-7D46-92F9-6993B7D3F525}" destId="{A17AF5E7-E4FD-D349-82FE-69C67DDBE3D3}" srcOrd="0" destOrd="0" parTransId="{495D55D5-EF47-764A-BC75-172FD627FAC0}" sibTransId="{3680EF1F-15CA-2149-9D05-1E9D9F9FAA73}"/>
    <dgm:cxn modelId="{B2E058DB-CEC1-1A48-9145-B863CCB1790A}" type="presParOf" srcId="{CA663B08-9F5D-8A45-8415-257BBD67E95F}" destId="{20341BF7-9C59-6744-9C23-BC0FD30C8F1C}" srcOrd="0" destOrd="0" presId="urn:microsoft.com/office/officeart/2005/8/layout/matrix1"/>
    <dgm:cxn modelId="{DCE15C76-1130-814C-B9CD-2A53A3AD9AC7}" type="presParOf" srcId="{20341BF7-9C59-6744-9C23-BC0FD30C8F1C}" destId="{865CE34E-D866-0243-B886-25A8D551E195}" srcOrd="0" destOrd="0" presId="urn:microsoft.com/office/officeart/2005/8/layout/matrix1"/>
    <dgm:cxn modelId="{4C67BD45-644D-A54D-B81A-4FA3E1758D60}" type="presParOf" srcId="{20341BF7-9C59-6744-9C23-BC0FD30C8F1C}" destId="{DD04F17D-49D3-A848-B759-C020831D0A28}" srcOrd="1" destOrd="0" presId="urn:microsoft.com/office/officeart/2005/8/layout/matrix1"/>
    <dgm:cxn modelId="{4DE4C26E-35D0-0C46-A813-E38DE234550F}" type="presParOf" srcId="{20341BF7-9C59-6744-9C23-BC0FD30C8F1C}" destId="{AA7DEA93-14AA-EC49-A802-8E17591FFE76}" srcOrd="2" destOrd="0" presId="urn:microsoft.com/office/officeart/2005/8/layout/matrix1"/>
    <dgm:cxn modelId="{2DF2EF67-B627-9C4C-9E93-93D870236D02}" type="presParOf" srcId="{20341BF7-9C59-6744-9C23-BC0FD30C8F1C}" destId="{8734E764-2ACE-554C-AD5C-B9ED8CAEC107}" srcOrd="3" destOrd="0" presId="urn:microsoft.com/office/officeart/2005/8/layout/matrix1"/>
    <dgm:cxn modelId="{1BC9F25E-DBA0-5F42-A5B2-0D28DD36FFFD}" type="presParOf" srcId="{20341BF7-9C59-6744-9C23-BC0FD30C8F1C}" destId="{2963C0D2-D77C-4F47-A3D7-A27632C30B49}" srcOrd="4" destOrd="0" presId="urn:microsoft.com/office/officeart/2005/8/layout/matrix1"/>
    <dgm:cxn modelId="{75DB8B15-A17B-B24E-8828-E76EE8DE533E}" type="presParOf" srcId="{20341BF7-9C59-6744-9C23-BC0FD30C8F1C}" destId="{F213CBE4-7A8D-C84B-B69C-4512AC4829F6}" srcOrd="5" destOrd="0" presId="urn:microsoft.com/office/officeart/2005/8/layout/matrix1"/>
    <dgm:cxn modelId="{3A5D0BCE-8B24-D646-91F1-0A38BC6BB051}" type="presParOf" srcId="{20341BF7-9C59-6744-9C23-BC0FD30C8F1C}" destId="{7097BDC2-51AD-BD42-889F-17259B37E562}" srcOrd="6" destOrd="0" presId="urn:microsoft.com/office/officeart/2005/8/layout/matrix1"/>
    <dgm:cxn modelId="{D0B92BFC-CF52-AE49-924A-C860A506D6C9}" type="presParOf" srcId="{20341BF7-9C59-6744-9C23-BC0FD30C8F1C}" destId="{2245125D-EB4C-4B43-8066-C515FB5F647A}" srcOrd="7" destOrd="0" presId="urn:microsoft.com/office/officeart/2005/8/layout/matrix1"/>
    <dgm:cxn modelId="{93B83116-B2E2-EE43-A9FC-539A0ED97B31}" type="presParOf" srcId="{CA663B08-9F5D-8A45-8415-257BBD67E95F}" destId="{681EC1FC-E649-5C43-AE14-418DFD7E7E76}" srcOrd="1" destOrd="0" presId="urn:microsoft.com/office/officeart/2005/8/layout/matrix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BDAF60B-7226-8A49-9DC2-78CDA9F48D4D}" type="doc">
      <dgm:prSet loTypeId="urn:microsoft.com/office/officeart/2005/8/layout/cycle4" loCatId="" qsTypeId="urn:microsoft.com/office/officeart/2005/8/quickstyle/simple4" qsCatId="simple" csTypeId="urn:microsoft.com/office/officeart/2005/8/colors/accent1_2" csCatId="accent1" phldr="1"/>
      <dgm:spPr/>
      <dgm:t>
        <a:bodyPr/>
        <a:lstStyle/>
        <a:p>
          <a:endParaRPr lang="en-US"/>
        </a:p>
      </dgm:t>
    </dgm:pt>
    <dgm:pt modelId="{F3553322-46EC-E945-90E2-6785EFBCB0EA}">
      <dgm:prSet phldrT="[Text]"/>
      <dgm:spPr>
        <a:solidFill>
          <a:srgbClr val="15598C">
            <a:alpha val="90000"/>
          </a:srgbClr>
        </a:solidFill>
      </dgm:spPr>
      <dgm:t>
        <a:bodyPr/>
        <a:lstStyle/>
        <a:p>
          <a:r>
            <a:rPr lang="en-US" dirty="0"/>
            <a:t>Planning</a:t>
          </a:r>
        </a:p>
      </dgm:t>
    </dgm:pt>
    <dgm:pt modelId="{C5B1AFED-8485-D64F-A8BA-11E4C0E1B192}" type="parTrans" cxnId="{7DF5688C-7CE7-964B-85DD-FCD4A554E0E5}">
      <dgm:prSet/>
      <dgm:spPr/>
      <dgm:t>
        <a:bodyPr/>
        <a:lstStyle/>
        <a:p>
          <a:endParaRPr lang="en-US"/>
        </a:p>
      </dgm:t>
    </dgm:pt>
    <dgm:pt modelId="{E9C5A8FC-D259-BF4E-B368-FAD9E9131522}" type="sibTrans" cxnId="{7DF5688C-7CE7-964B-85DD-FCD4A554E0E5}">
      <dgm:prSet/>
      <dgm:spPr/>
      <dgm:t>
        <a:bodyPr/>
        <a:lstStyle/>
        <a:p>
          <a:endParaRPr lang="en-US"/>
        </a:p>
      </dgm:t>
    </dgm:pt>
    <dgm:pt modelId="{B8EEB327-6547-9549-BF19-15815D8DB174}">
      <dgm:prSet phldrT="[Text]"/>
      <dgm:spPr>
        <a:solidFill>
          <a:srgbClr val="1189C9">
            <a:alpha val="90000"/>
          </a:srgbClr>
        </a:solidFill>
      </dgm:spPr>
      <dgm:t>
        <a:bodyPr/>
        <a:lstStyle/>
        <a:p>
          <a:r>
            <a:rPr lang="en-US" dirty="0"/>
            <a:t>Design</a:t>
          </a:r>
        </a:p>
      </dgm:t>
    </dgm:pt>
    <dgm:pt modelId="{0F9CBA67-90C7-854D-A5FE-3C3CA117C0C9}" type="parTrans" cxnId="{BC3573F5-9AEA-E346-9154-30168D7A735F}">
      <dgm:prSet/>
      <dgm:spPr/>
      <dgm:t>
        <a:bodyPr/>
        <a:lstStyle/>
        <a:p>
          <a:endParaRPr lang="en-US"/>
        </a:p>
      </dgm:t>
    </dgm:pt>
    <dgm:pt modelId="{F1080503-11DC-F04D-BB5F-BCCB254A78DA}" type="sibTrans" cxnId="{BC3573F5-9AEA-E346-9154-30168D7A735F}">
      <dgm:prSet/>
      <dgm:spPr/>
      <dgm:t>
        <a:bodyPr/>
        <a:lstStyle/>
        <a:p>
          <a:endParaRPr lang="en-US"/>
        </a:p>
      </dgm:t>
    </dgm:pt>
    <dgm:pt modelId="{140B9B50-C565-8D41-9FEA-D12470DBD761}">
      <dgm:prSet phldrT="[Text]"/>
      <dgm:spPr>
        <a:solidFill>
          <a:srgbClr val="15598C">
            <a:alpha val="90000"/>
          </a:srgbClr>
        </a:solidFill>
      </dgm:spPr>
      <dgm:t>
        <a:bodyPr/>
        <a:lstStyle/>
        <a:p>
          <a:r>
            <a:rPr lang="en-US" dirty="0"/>
            <a:t>Delivery</a:t>
          </a:r>
        </a:p>
      </dgm:t>
    </dgm:pt>
    <dgm:pt modelId="{1E3EBC54-701D-0F45-9519-6E356DFC7C64}" type="parTrans" cxnId="{5566A34D-C7C7-3546-B37C-2F8567957B68}">
      <dgm:prSet/>
      <dgm:spPr/>
      <dgm:t>
        <a:bodyPr/>
        <a:lstStyle/>
        <a:p>
          <a:endParaRPr lang="en-US"/>
        </a:p>
      </dgm:t>
    </dgm:pt>
    <dgm:pt modelId="{A1D3068B-7EE6-0248-A933-4A8FEC6079D9}" type="sibTrans" cxnId="{5566A34D-C7C7-3546-B37C-2F8567957B68}">
      <dgm:prSet/>
      <dgm:spPr/>
      <dgm:t>
        <a:bodyPr/>
        <a:lstStyle/>
        <a:p>
          <a:endParaRPr lang="en-US"/>
        </a:p>
      </dgm:t>
    </dgm:pt>
    <dgm:pt modelId="{81020BEB-29A0-D245-8B47-6237758C3B43}">
      <dgm:prSet phldrT="[Text]"/>
      <dgm:spPr>
        <a:solidFill>
          <a:srgbClr val="1189C9">
            <a:alpha val="90000"/>
          </a:srgbClr>
        </a:solidFill>
      </dgm:spPr>
      <dgm:t>
        <a:bodyPr/>
        <a:lstStyle/>
        <a:p>
          <a:r>
            <a:rPr lang="en-US" dirty="0"/>
            <a:t>Evaluation</a:t>
          </a:r>
        </a:p>
      </dgm:t>
    </dgm:pt>
    <dgm:pt modelId="{6155CB09-1778-184C-84B4-DEFD5CF2522D}" type="parTrans" cxnId="{EB7500F4-83F4-7442-B688-F6B9F0A15204}">
      <dgm:prSet/>
      <dgm:spPr/>
      <dgm:t>
        <a:bodyPr/>
        <a:lstStyle/>
        <a:p>
          <a:endParaRPr lang="en-US"/>
        </a:p>
      </dgm:t>
    </dgm:pt>
    <dgm:pt modelId="{1DEA2055-E1A5-494E-B82A-7A1FAA00114F}" type="sibTrans" cxnId="{EB7500F4-83F4-7442-B688-F6B9F0A15204}">
      <dgm:prSet/>
      <dgm:spPr/>
      <dgm:t>
        <a:bodyPr/>
        <a:lstStyle/>
        <a:p>
          <a:endParaRPr lang="en-US"/>
        </a:p>
      </dgm:t>
    </dgm:pt>
    <dgm:pt modelId="{F4CCEE03-5C06-A54E-8185-E984D940853C}" type="pres">
      <dgm:prSet presAssocID="{9BDAF60B-7226-8A49-9DC2-78CDA9F48D4D}" presName="cycleMatrixDiagram" presStyleCnt="0">
        <dgm:presLayoutVars>
          <dgm:chMax val="1"/>
          <dgm:dir/>
          <dgm:animLvl val="lvl"/>
          <dgm:resizeHandles val="exact"/>
        </dgm:presLayoutVars>
      </dgm:prSet>
      <dgm:spPr/>
    </dgm:pt>
    <dgm:pt modelId="{303AF4A6-552A-A54E-B9D9-0BEA7F3BE7F1}" type="pres">
      <dgm:prSet presAssocID="{9BDAF60B-7226-8A49-9DC2-78CDA9F48D4D}" presName="children" presStyleCnt="0"/>
      <dgm:spPr/>
    </dgm:pt>
    <dgm:pt modelId="{47A8C602-D2BB-1D47-A094-04D1E0C173C5}" type="pres">
      <dgm:prSet presAssocID="{9BDAF60B-7226-8A49-9DC2-78CDA9F48D4D}" presName="childPlaceholder" presStyleCnt="0"/>
      <dgm:spPr/>
    </dgm:pt>
    <dgm:pt modelId="{A42EE15B-9B96-1D4F-95B2-189D3BC8736A}" type="pres">
      <dgm:prSet presAssocID="{9BDAF60B-7226-8A49-9DC2-78CDA9F48D4D}" presName="circle" presStyleCnt="0"/>
      <dgm:spPr/>
    </dgm:pt>
    <dgm:pt modelId="{C0E3CD27-C996-7B46-9903-B7526DB86D38}" type="pres">
      <dgm:prSet presAssocID="{9BDAF60B-7226-8A49-9DC2-78CDA9F48D4D}" presName="quadrant1" presStyleLbl="node1" presStyleIdx="0" presStyleCnt="4" custLinFactNeighborX="283" custLinFactNeighborY="93">
        <dgm:presLayoutVars>
          <dgm:chMax val="1"/>
          <dgm:bulletEnabled val="1"/>
        </dgm:presLayoutVars>
      </dgm:prSet>
      <dgm:spPr/>
    </dgm:pt>
    <dgm:pt modelId="{DB7C9D03-9406-004B-8B79-3F486E901BDD}" type="pres">
      <dgm:prSet presAssocID="{9BDAF60B-7226-8A49-9DC2-78CDA9F48D4D}" presName="quadrant2" presStyleLbl="node1" presStyleIdx="1" presStyleCnt="4">
        <dgm:presLayoutVars>
          <dgm:chMax val="1"/>
          <dgm:bulletEnabled val="1"/>
        </dgm:presLayoutVars>
      </dgm:prSet>
      <dgm:spPr/>
    </dgm:pt>
    <dgm:pt modelId="{B9F5B54F-C861-2F4D-858D-579966DE10D7}" type="pres">
      <dgm:prSet presAssocID="{9BDAF60B-7226-8A49-9DC2-78CDA9F48D4D}" presName="quadrant3" presStyleLbl="node1" presStyleIdx="2" presStyleCnt="4">
        <dgm:presLayoutVars>
          <dgm:chMax val="1"/>
          <dgm:bulletEnabled val="1"/>
        </dgm:presLayoutVars>
      </dgm:prSet>
      <dgm:spPr/>
    </dgm:pt>
    <dgm:pt modelId="{7D5B6CA0-1E87-394B-89A5-944ED69B6B9F}" type="pres">
      <dgm:prSet presAssocID="{9BDAF60B-7226-8A49-9DC2-78CDA9F48D4D}" presName="quadrant4" presStyleLbl="node1" presStyleIdx="3" presStyleCnt="4">
        <dgm:presLayoutVars>
          <dgm:chMax val="1"/>
          <dgm:bulletEnabled val="1"/>
        </dgm:presLayoutVars>
      </dgm:prSet>
      <dgm:spPr/>
    </dgm:pt>
    <dgm:pt modelId="{86347A79-360D-B24C-B9BA-EFD6DF1BF90C}" type="pres">
      <dgm:prSet presAssocID="{9BDAF60B-7226-8A49-9DC2-78CDA9F48D4D}" presName="quadrantPlaceholder" presStyleCnt="0"/>
      <dgm:spPr/>
    </dgm:pt>
    <dgm:pt modelId="{4EA3AF0D-EF3E-DA47-BA30-DF2EEFD8C01A}" type="pres">
      <dgm:prSet presAssocID="{9BDAF60B-7226-8A49-9DC2-78CDA9F48D4D}" presName="center1" presStyleLbl="fgShp" presStyleIdx="0" presStyleCnt="2"/>
      <dgm:spPr>
        <a:solidFill>
          <a:srgbClr val="E40039">
            <a:alpha val="90000"/>
          </a:srgbClr>
        </a:solidFill>
      </dgm:spPr>
    </dgm:pt>
    <dgm:pt modelId="{71400A5C-B373-8B4B-98C6-6F896067F79F}" type="pres">
      <dgm:prSet presAssocID="{9BDAF60B-7226-8A49-9DC2-78CDA9F48D4D}" presName="center2" presStyleLbl="fgShp" presStyleIdx="1" presStyleCnt="2"/>
      <dgm:spPr>
        <a:solidFill>
          <a:srgbClr val="E40039">
            <a:alpha val="90000"/>
          </a:srgbClr>
        </a:solidFill>
      </dgm:spPr>
    </dgm:pt>
  </dgm:ptLst>
  <dgm:cxnLst>
    <dgm:cxn modelId="{A6930735-16C4-E14D-898E-BF076A80E032}" type="presOf" srcId="{B8EEB327-6547-9549-BF19-15815D8DB174}" destId="{DB7C9D03-9406-004B-8B79-3F486E901BDD}" srcOrd="0" destOrd="0" presId="urn:microsoft.com/office/officeart/2005/8/layout/cycle4"/>
    <dgm:cxn modelId="{5566A34D-C7C7-3546-B37C-2F8567957B68}" srcId="{9BDAF60B-7226-8A49-9DC2-78CDA9F48D4D}" destId="{140B9B50-C565-8D41-9FEA-D12470DBD761}" srcOrd="2" destOrd="0" parTransId="{1E3EBC54-701D-0F45-9519-6E356DFC7C64}" sibTransId="{A1D3068B-7EE6-0248-A933-4A8FEC6079D9}"/>
    <dgm:cxn modelId="{7DF5688C-7CE7-964B-85DD-FCD4A554E0E5}" srcId="{9BDAF60B-7226-8A49-9DC2-78CDA9F48D4D}" destId="{F3553322-46EC-E945-90E2-6785EFBCB0EA}" srcOrd="0" destOrd="0" parTransId="{C5B1AFED-8485-D64F-A8BA-11E4C0E1B192}" sibTransId="{E9C5A8FC-D259-BF4E-B368-FAD9E9131522}"/>
    <dgm:cxn modelId="{280DA8BA-66F8-B146-BD29-C66F7407C07D}" type="presOf" srcId="{140B9B50-C565-8D41-9FEA-D12470DBD761}" destId="{B9F5B54F-C861-2F4D-858D-579966DE10D7}" srcOrd="0" destOrd="0" presId="urn:microsoft.com/office/officeart/2005/8/layout/cycle4"/>
    <dgm:cxn modelId="{E24857C6-9AF9-B04E-8A96-07A2BF79FF36}" type="presOf" srcId="{81020BEB-29A0-D245-8B47-6237758C3B43}" destId="{7D5B6CA0-1E87-394B-89A5-944ED69B6B9F}" srcOrd="0" destOrd="0" presId="urn:microsoft.com/office/officeart/2005/8/layout/cycle4"/>
    <dgm:cxn modelId="{15EF47DF-1391-B041-8DD7-17EBB68189C0}" type="presOf" srcId="{9BDAF60B-7226-8A49-9DC2-78CDA9F48D4D}" destId="{F4CCEE03-5C06-A54E-8185-E984D940853C}" srcOrd="0" destOrd="0" presId="urn:microsoft.com/office/officeart/2005/8/layout/cycle4"/>
    <dgm:cxn modelId="{BFDF88F0-C477-8242-A116-24AC30A37860}" type="presOf" srcId="{F3553322-46EC-E945-90E2-6785EFBCB0EA}" destId="{C0E3CD27-C996-7B46-9903-B7526DB86D38}" srcOrd="0" destOrd="0" presId="urn:microsoft.com/office/officeart/2005/8/layout/cycle4"/>
    <dgm:cxn modelId="{EB7500F4-83F4-7442-B688-F6B9F0A15204}" srcId="{9BDAF60B-7226-8A49-9DC2-78CDA9F48D4D}" destId="{81020BEB-29A0-D245-8B47-6237758C3B43}" srcOrd="3" destOrd="0" parTransId="{6155CB09-1778-184C-84B4-DEFD5CF2522D}" sibTransId="{1DEA2055-E1A5-494E-B82A-7A1FAA00114F}"/>
    <dgm:cxn modelId="{BC3573F5-9AEA-E346-9154-30168D7A735F}" srcId="{9BDAF60B-7226-8A49-9DC2-78CDA9F48D4D}" destId="{B8EEB327-6547-9549-BF19-15815D8DB174}" srcOrd="1" destOrd="0" parTransId="{0F9CBA67-90C7-854D-A5FE-3C3CA117C0C9}" sibTransId="{F1080503-11DC-F04D-BB5F-BCCB254A78DA}"/>
    <dgm:cxn modelId="{A9ABC238-8D72-5E46-B9F0-46387F9E568A}" type="presParOf" srcId="{F4CCEE03-5C06-A54E-8185-E984D940853C}" destId="{303AF4A6-552A-A54E-B9D9-0BEA7F3BE7F1}" srcOrd="0" destOrd="0" presId="urn:microsoft.com/office/officeart/2005/8/layout/cycle4"/>
    <dgm:cxn modelId="{0DD6E564-6E31-5D43-8F23-DBDED384FA13}" type="presParOf" srcId="{303AF4A6-552A-A54E-B9D9-0BEA7F3BE7F1}" destId="{47A8C602-D2BB-1D47-A094-04D1E0C173C5}" srcOrd="0" destOrd="0" presId="urn:microsoft.com/office/officeart/2005/8/layout/cycle4"/>
    <dgm:cxn modelId="{5630E405-92CD-114F-8FA7-0148E7B826A7}" type="presParOf" srcId="{F4CCEE03-5C06-A54E-8185-E984D940853C}" destId="{A42EE15B-9B96-1D4F-95B2-189D3BC8736A}" srcOrd="1" destOrd="0" presId="urn:microsoft.com/office/officeart/2005/8/layout/cycle4"/>
    <dgm:cxn modelId="{55DF070C-7839-D542-B6C6-2D4DE444893A}" type="presParOf" srcId="{A42EE15B-9B96-1D4F-95B2-189D3BC8736A}" destId="{C0E3CD27-C996-7B46-9903-B7526DB86D38}" srcOrd="0" destOrd="0" presId="urn:microsoft.com/office/officeart/2005/8/layout/cycle4"/>
    <dgm:cxn modelId="{B81B586C-7EB9-D449-AE32-F85E34ECB109}" type="presParOf" srcId="{A42EE15B-9B96-1D4F-95B2-189D3BC8736A}" destId="{DB7C9D03-9406-004B-8B79-3F486E901BDD}" srcOrd="1" destOrd="0" presId="urn:microsoft.com/office/officeart/2005/8/layout/cycle4"/>
    <dgm:cxn modelId="{BD9D416E-6D1B-2547-82B0-C39F2BA682CF}" type="presParOf" srcId="{A42EE15B-9B96-1D4F-95B2-189D3BC8736A}" destId="{B9F5B54F-C861-2F4D-858D-579966DE10D7}" srcOrd="2" destOrd="0" presId="urn:microsoft.com/office/officeart/2005/8/layout/cycle4"/>
    <dgm:cxn modelId="{CF184E10-A2D4-2E45-A655-8EB8475EF94C}" type="presParOf" srcId="{A42EE15B-9B96-1D4F-95B2-189D3BC8736A}" destId="{7D5B6CA0-1E87-394B-89A5-944ED69B6B9F}" srcOrd="3" destOrd="0" presId="urn:microsoft.com/office/officeart/2005/8/layout/cycle4"/>
    <dgm:cxn modelId="{C02A0357-75D5-E942-B2DB-CD33AECD4737}" type="presParOf" srcId="{A42EE15B-9B96-1D4F-95B2-189D3BC8736A}" destId="{86347A79-360D-B24C-B9BA-EFD6DF1BF90C}" srcOrd="4" destOrd="0" presId="urn:microsoft.com/office/officeart/2005/8/layout/cycle4"/>
    <dgm:cxn modelId="{569F2C08-7461-6742-B238-2435A906A1A3}" type="presParOf" srcId="{F4CCEE03-5C06-A54E-8185-E984D940853C}" destId="{4EA3AF0D-EF3E-DA47-BA30-DF2EEFD8C01A}" srcOrd="2" destOrd="0" presId="urn:microsoft.com/office/officeart/2005/8/layout/cycle4"/>
    <dgm:cxn modelId="{8441F1CD-13C2-264E-B50C-96872499F940}" type="presParOf" srcId="{F4CCEE03-5C06-A54E-8185-E984D940853C}" destId="{71400A5C-B373-8B4B-98C6-6F896067F79F}" srcOrd="3" destOrd="0" presId="urn:microsoft.com/office/officeart/2005/8/layout/cycle4"/>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F2BA51-F08C-FF4C-9AD0-52B91B2CFD7E}">
      <dsp:nvSpPr>
        <dsp:cNvPr id="0" name=""/>
        <dsp:cNvSpPr/>
      </dsp:nvSpPr>
      <dsp:spPr>
        <a:xfrm>
          <a:off x="0" y="0"/>
          <a:ext cx="3840271" cy="939882"/>
        </a:xfrm>
        <a:prstGeom prst="roundRect">
          <a:avLst>
            <a:gd name="adj" fmla="val 10000"/>
          </a:avLst>
        </a:prstGeom>
        <a:solidFill>
          <a:srgbClr val="1189C9"/>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dirty="0"/>
            <a:t>Design</a:t>
          </a:r>
        </a:p>
      </dsp:txBody>
      <dsp:txXfrm>
        <a:off x="27528" y="27528"/>
        <a:ext cx="2826066" cy="884826"/>
      </dsp:txXfrm>
    </dsp:sp>
    <dsp:sp modelId="{F529E1E6-DF5E-224D-9C24-6FD9CF113193}">
      <dsp:nvSpPr>
        <dsp:cNvPr id="0" name=""/>
        <dsp:cNvSpPr/>
      </dsp:nvSpPr>
      <dsp:spPr>
        <a:xfrm>
          <a:off x="338847" y="1096529"/>
          <a:ext cx="3840271" cy="939882"/>
        </a:xfrm>
        <a:prstGeom prst="roundRect">
          <a:avLst>
            <a:gd name="adj" fmla="val 10000"/>
          </a:avLst>
        </a:prstGeom>
        <a:solidFill>
          <a:srgbClr val="15598C"/>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dirty="0"/>
            <a:t>Implementation</a:t>
          </a:r>
        </a:p>
      </dsp:txBody>
      <dsp:txXfrm>
        <a:off x="366375" y="1124057"/>
        <a:ext cx="2835444" cy="884826"/>
      </dsp:txXfrm>
    </dsp:sp>
    <dsp:sp modelId="{ABA83146-8500-DA4B-892D-027CD6704454}">
      <dsp:nvSpPr>
        <dsp:cNvPr id="0" name=""/>
        <dsp:cNvSpPr/>
      </dsp:nvSpPr>
      <dsp:spPr>
        <a:xfrm>
          <a:off x="677695" y="2193058"/>
          <a:ext cx="3840271" cy="939882"/>
        </a:xfrm>
        <a:prstGeom prst="roundRect">
          <a:avLst>
            <a:gd name="adj" fmla="val 10000"/>
          </a:avLst>
        </a:prstGeom>
        <a:solidFill>
          <a:srgbClr val="1189C9"/>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dirty="0"/>
            <a:t>Evaluation</a:t>
          </a:r>
        </a:p>
      </dsp:txBody>
      <dsp:txXfrm>
        <a:off x="705223" y="2220586"/>
        <a:ext cx="2835444" cy="884826"/>
      </dsp:txXfrm>
    </dsp:sp>
    <dsp:sp modelId="{E4D82A6F-0755-9B4A-905E-6A9F9A8164DA}">
      <dsp:nvSpPr>
        <dsp:cNvPr id="0" name=""/>
        <dsp:cNvSpPr/>
      </dsp:nvSpPr>
      <dsp:spPr>
        <a:xfrm>
          <a:off x="3229348" y="712744"/>
          <a:ext cx="610923" cy="610923"/>
        </a:xfrm>
        <a:prstGeom prst="downArrow">
          <a:avLst>
            <a:gd name="adj1" fmla="val 55000"/>
            <a:gd name="adj2" fmla="val 45000"/>
          </a:avLst>
        </a:prstGeom>
        <a:solidFill>
          <a:srgbClr val="E40039"/>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en-US" sz="2700" kern="1200"/>
        </a:p>
      </dsp:txBody>
      <dsp:txXfrm>
        <a:off x="3366806" y="712744"/>
        <a:ext cx="336007" cy="459720"/>
      </dsp:txXfrm>
    </dsp:sp>
    <dsp:sp modelId="{FBD6BB16-1F97-4D45-A0AE-3FDD040BA92C}">
      <dsp:nvSpPr>
        <dsp:cNvPr id="0" name=""/>
        <dsp:cNvSpPr/>
      </dsp:nvSpPr>
      <dsp:spPr>
        <a:xfrm>
          <a:off x="3568195" y="1803007"/>
          <a:ext cx="610923" cy="610923"/>
        </a:xfrm>
        <a:prstGeom prst="downArrow">
          <a:avLst>
            <a:gd name="adj1" fmla="val 55000"/>
            <a:gd name="adj2" fmla="val 45000"/>
          </a:avLst>
        </a:prstGeom>
        <a:solidFill>
          <a:srgbClr val="E40039"/>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en-US" sz="2700" kern="1200"/>
        </a:p>
      </dsp:txBody>
      <dsp:txXfrm>
        <a:off x="3705653" y="1803007"/>
        <a:ext cx="336007" cy="4597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E3CD27-C996-7B46-9903-B7526DB86D38}">
      <dsp:nvSpPr>
        <dsp:cNvPr id="0" name=""/>
        <dsp:cNvSpPr/>
      </dsp:nvSpPr>
      <dsp:spPr>
        <a:xfrm>
          <a:off x="939179" y="432362"/>
          <a:ext cx="1953003" cy="1953003"/>
        </a:xfrm>
        <a:prstGeom prst="pieWedge">
          <a:avLst/>
        </a:prstGeom>
        <a:solidFill>
          <a:srgbClr val="15598C">
            <a:alpha val="90000"/>
          </a:srgb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dirty="0"/>
            <a:t>Planning</a:t>
          </a:r>
        </a:p>
      </dsp:txBody>
      <dsp:txXfrm>
        <a:off x="1511200" y="1004383"/>
        <a:ext cx="1380982" cy="1380982"/>
      </dsp:txXfrm>
    </dsp:sp>
    <dsp:sp modelId="{DB7C9D03-9406-004B-8B79-3F486E901BDD}">
      <dsp:nvSpPr>
        <dsp:cNvPr id="0" name=""/>
        <dsp:cNvSpPr/>
      </dsp:nvSpPr>
      <dsp:spPr>
        <a:xfrm rot="5400000">
          <a:off x="2976864" y="430546"/>
          <a:ext cx="1953003" cy="1953003"/>
        </a:xfrm>
        <a:prstGeom prst="pieWedge">
          <a:avLst/>
        </a:prstGeom>
        <a:solidFill>
          <a:srgbClr val="1189C9">
            <a:alpha val="90000"/>
          </a:srgb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dirty="0"/>
            <a:t>Design</a:t>
          </a:r>
        </a:p>
      </dsp:txBody>
      <dsp:txXfrm rot="-5400000">
        <a:off x="2976864" y="1002567"/>
        <a:ext cx="1380982" cy="1380982"/>
      </dsp:txXfrm>
    </dsp:sp>
    <dsp:sp modelId="{B9F5B54F-C861-2F4D-858D-579966DE10D7}">
      <dsp:nvSpPr>
        <dsp:cNvPr id="0" name=""/>
        <dsp:cNvSpPr/>
      </dsp:nvSpPr>
      <dsp:spPr>
        <a:xfrm rot="10800000">
          <a:off x="2976864" y="2473757"/>
          <a:ext cx="1953003" cy="1953003"/>
        </a:xfrm>
        <a:prstGeom prst="pieWedge">
          <a:avLst/>
        </a:prstGeom>
        <a:solidFill>
          <a:srgbClr val="15598C">
            <a:alpha val="90000"/>
          </a:srgb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a:t>Delivery</a:t>
          </a:r>
        </a:p>
      </dsp:txBody>
      <dsp:txXfrm rot="10800000">
        <a:off x="2976864" y="2473757"/>
        <a:ext cx="1380982" cy="1380982"/>
      </dsp:txXfrm>
    </dsp:sp>
    <dsp:sp modelId="{7D5B6CA0-1E87-394B-89A5-944ED69B6B9F}">
      <dsp:nvSpPr>
        <dsp:cNvPr id="0" name=""/>
        <dsp:cNvSpPr/>
      </dsp:nvSpPr>
      <dsp:spPr>
        <a:xfrm rot="16200000">
          <a:off x="933652" y="2473757"/>
          <a:ext cx="1953003" cy="1953003"/>
        </a:xfrm>
        <a:prstGeom prst="pieWedge">
          <a:avLst/>
        </a:prstGeom>
        <a:solidFill>
          <a:srgbClr val="1189C9">
            <a:alpha val="90000"/>
          </a:srgb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dirty="0"/>
            <a:t>Evaluation</a:t>
          </a:r>
        </a:p>
      </dsp:txBody>
      <dsp:txXfrm rot="5400000">
        <a:off x="1505673" y="2473757"/>
        <a:ext cx="1380982" cy="1380982"/>
      </dsp:txXfrm>
    </dsp:sp>
    <dsp:sp modelId="{4EA3AF0D-EF3E-DA47-BA30-DF2EEFD8C01A}">
      <dsp:nvSpPr>
        <dsp:cNvPr id="0" name=""/>
        <dsp:cNvSpPr/>
      </dsp:nvSpPr>
      <dsp:spPr>
        <a:xfrm>
          <a:off x="2594607" y="2022717"/>
          <a:ext cx="674304" cy="586352"/>
        </a:xfrm>
        <a:prstGeom prst="circularArrow">
          <a:avLst/>
        </a:prstGeom>
        <a:solidFill>
          <a:srgbClr val="E40039">
            <a:alpha val="90000"/>
          </a:srgbClr>
        </a:solidFill>
        <a:ln>
          <a:noFill/>
        </a:ln>
        <a:effectLst/>
      </dsp:spPr>
      <dsp:style>
        <a:lnRef idx="0">
          <a:scrgbClr r="0" g="0" b="0"/>
        </a:lnRef>
        <a:fillRef idx="3">
          <a:scrgbClr r="0" g="0" b="0"/>
        </a:fillRef>
        <a:effectRef idx="2">
          <a:scrgbClr r="0" g="0" b="0"/>
        </a:effectRef>
        <a:fontRef idx="minor"/>
      </dsp:style>
    </dsp:sp>
    <dsp:sp modelId="{71400A5C-B373-8B4B-98C6-6F896067F79F}">
      <dsp:nvSpPr>
        <dsp:cNvPr id="0" name=""/>
        <dsp:cNvSpPr/>
      </dsp:nvSpPr>
      <dsp:spPr>
        <a:xfrm rot="10800000">
          <a:off x="2594607" y="2248237"/>
          <a:ext cx="674304" cy="586352"/>
        </a:xfrm>
        <a:prstGeom prst="circularArrow">
          <a:avLst/>
        </a:prstGeom>
        <a:solidFill>
          <a:srgbClr val="E40039">
            <a:alpha val="90000"/>
          </a:srgbClr>
        </a:solidFill>
        <a:ln>
          <a:noFill/>
        </a:ln>
        <a:effectLst/>
      </dsp:spPr>
      <dsp:style>
        <a:lnRef idx="0">
          <a:scrgbClr r="0" g="0" b="0"/>
        </a:lnRef>
        <a:fillRef idx="3">
          <a:scrgbClr r="0" g="0" b="0"/>
        </a:fillRef>
        <a:effectRef idx="2">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5CE34E-D866-0243-B886-25A8D551E195}">
      <dsp:nvSpPr>
        <dsp:cNvPr id="0" name=""/>
        <dsp:cNvSpPr/>
      </dsp:nvSpPr>
      <dsp:spPr>
        <a:xfrm rot="16200000">
          <a:off x="263918" y="-263918"/>
          <a:ext cx="1557270" cy="2085108"/>
        </a:xfrm>
        <a:prstGeom prst="round1Rect">
          <a:avLst/>
        </a:prstGeom>
        <a:solidFill>
          <a:srgbClr val="15598C">
            <a:alpha val="90000"/>
          </a:srgb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rtl="0">
            <a:lnSpc>
              <a:spcPct val="90000"/>
            </a:lnSpc>
            <a:spcBef>
              <a:spcPct val="0"/>
            </a:spcBef>
            <a:spcAft>
              <a:spcPct val="35000"/>
            </a:spcAft>
            <a:buNone/>
          </a:pPr>
          <a:r>
            <a:rPr lang="en-US" sz="1800" kern="1200" dirty="0"/>
            <a:t>Resilience</a:t>
          </a:r>
        </a:p>
      </dsp:txBody>
      <dsp:txXfrm rot="5400000">
        <a:off x="-1" y="1"/>
        <a:ext cx="2085108" cy="1167952"/>
      </dsp:txXfrm>
    </dsp:sp>
    <dsp:sp modelId="{AA7DEA93-14AA-EC49-A802-8E17591FFE76}">
      <dsp:nvSpPr>
        <dsp:cNvPr id="0" name=""/>
        <dsp:cNvSpPr/>
      </dsp:nvSpPr>
      <dsp:spPr>
        <a:xfrm>
          <a:off x="2085108" y="0"/>
          <a:ext cx="2085108" cy="1557270"/>
        </a:xfrm>
        <a:prstGeom prst="round1Rect">
          <a:avLst/>
        </a:prstGeom>
        <a:solidFill>
          <a:srgbClr val="1189C9">
            <a:alpha val="90000"/>
          </a:srgb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rtl="0">
            <a:lnSpc>
              <a:spcPct val="90000"/>
            </a:lnSpc>
            <a:spcBef>
              <a:spcPct val="0"/>
            </a:spcBef>
            <a:spcAft>
              <a:spcPct val="35000"/>
            </a:spcAft>
            <a:buNone/>
          </a:pPr>
          <a:r>
            <a:rPr lang="en-US" sz="1800" kern="1200" dirty="0"/>
            <a:t>Perception</a:t>
          </a:r>
        </a:p>
      </dsp:txBody>
      <dsp:txXfrm>
        <a:off x="2085108" y="0"/>
        <a:ext cx="2085108" cy="1167952"/>
      </dsp:txXfrm>
    </dsp:sp>
    <dsp:sp modelId="{2963C0D2-D77C-4F47-A3D7-A27632C30B49}">
      <dsp:nvSpPr>
        <dsp:cNvPr id="0" name=""/>
        <dsp:cNvSpPr/>
      </dsp:nvSpPr>
      <dsp:spPr>
        <a:xfrm rot="10800000">
          <a:off x="0" y="1557270"/>
          <a:ext cx="2085108" cy="1557270"/>
        </a:xfrm>
        <a:prstGeom prst="round1Rect">
          <a:avLst/>
        </a:prstGeom>
        <a:solidFill>
          <a:srgbClr val="1189C9">
            <a:alpha val="90000"/>
          </a:srgb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rtl="0">
            <a:lnSpc>
              <a:spcPct val="90000"/>
            </a:lnSpc>
            <a:spcBef>
              <a:spcPct val="0"/>
            </a:spcBef>
            <a:spcAft>
              <a:spcPct val="35000"/>
            </a:spcAft>
            <a:buNone/>
          </a:pPr>
          <a:r>
            <a:rPr lang="en-US" sz="1800" kern="1200" dirty="0"/>
            <a:t> Flexibility	</a:t>
          </a:r>
        </a:p>
      </dsp:txBody>
      <dsp:txXfrm rot="10800000">
        <a:off x="0" y="1946588"/>
        <a:ext cx="2085108" cy="1167952"/>
      </dsp:txXfrm>
    </dsp:sp>
    <dsp:sp modelId="{7097BDC2-51AD-BD42-889F-17259B37E562}">
      <dsp:nvSpPr>
        <dsp:cNvPr id="0" name=""/>
        <dsp:cNvSpPr/>
      </dsp:nvSpPr>
      <dsp:spPr>
        <a:xfrm rot="5400000">
          <a:off x="2349026" y="1293351"/>
          <a:ext cx="1557270" cy="2085108"/>
        </a:xfrm>
        <a:prstGeom prst="round1Rect">
          <a:avLst/>
        </a:prstGeom>
        <a:solidFill>
          <a:srgbClr val="15598C">
            <a:alpha val="90000"/>
          </a:srgb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rtl="0">
            <a:lnSpc>
              <a:spcPct val="90000"/>
            </a:lnSpc>
            <a:spcBef>
              <a:spcPct val="0"/>
            </a:spcBef>
            <a:spcAft>
              <a:spcPct val="35000"/>
            </a:spcAft>
            <a:buNone/>
          </a:pPr>
          <a:r>
            <a:rPr lang="en-US" sz="1800" kern="1200" dirty="0"/>
            <a:t>Autonomy</a:t>
          </a:r>
        </a:p>
      </dsp:txBody>
      <dsp:txXfrm rot="-5400000">
        <a:off x="2085107" y="1946588"/>
        <a:ext cx="2085108" cy="1167952"/>
      </dsp:txXfrm>
    </dsp:sp>
    <dsp:sp modelId="{681EC1FC-E649-5C43-AE14-418DFD7E7E76}">
      <dsp:nvSpPr>
        <dsp:cNvPr id="0" name=""/>
        <dsp:cNvSpPr/>
      </dsp:nvSpPr>
      <dsp:spPr>
        <a:xfrm>
          <a:off x="1459575" y="1167952"/>
          <a:ext cx="1251064" cy="778635"/>
        </a:xfrm>
        <a:prstGeom prst="roundRect">
          <a:avLst/>
        </a:prstGeom>
        <a:solidFill>
          <a:srgbClr val="FFFFFF">
            <a:alpha val="90000"/>
          </a:srgbClr>
        </a:solidFill>
        <a:ln>
          <a:noFill/>
        </a:ln>
        <a:effectLst/>
      </dsp:spPr>
      <dsp:style>
        <a:lnRef idx="0">
          <a:scrgbClr r="0" g="0" b="0"/>
        </a:lnRef>
        <a:fillRef idx="3">
          <a:scrgbClr r="0" g="0" b="0"/>
        </a:fillRef>
        <a:effectRef idx="2">
          <a:scrgbClr r="0" g="0" b="0"/>
        </a:effectRef>
        <a:fontRef idx="minor"/>
      </dsp:style>
      <dsp:txBody>
        <a:bodyPr spcFirstLastPara="0" vert="horz" wrap="square" lIns="49530" tIns="49530" rIns="49530" bIns="49530" numCol="1" spcCol="1270" anchor="ctr" anchorCtr="0">
          <a:noAutofit/>
        </a:bodyPr>
        <a:lstStyle/>
        <a:p>
          <a:pPr marL="0" lvl="0" indent="0" algn="ctr" defTabSz="577850" rtl="0">
            <a:lnSpc>
              <a:spcPct val="90000"/>
            </a:lnSpc>
            <a:spcBef>
              <a:spcPct val="0"/>
            </a:spcBef>
            <a:spcAft>
              <a:spcPct val="35000"/>
            </a:spcAft>
            <a:buNone/>
          </a:pPr>
          <a:r>
            <a:rPr lang="en-US" sz="1300" b="1" kern="1200" dirty="0">
              <a:solidFill>
                <a:srgbClr val="E40039"/>
              </a:solidFill>
            </a:rPr>
            <a:t>Competencies:</a:t>
          </a:r>
          <a:endParaRPr lang="en-US" sz="1300" kern="1200" dirty="0">
            <a:solidFill>
              <a:srgbClr val="E40039"/>
            </a:solidFill>
          </a:endParaRPr>
        </a:p>
      </dsp:txBody>
      <dsp:txXfrm>
        <a:off x="1497585" y="1205962"/>
        <a:ext cx="1175044" cy="70261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5CE34E-D866-0243-B886-25A8D551E195}">
      <dsp:nvSpPr>
        <dsp:cNvPr id="0" name=""/>
        <dsp:cNvSpPr/>
      </dsp:nvSpPr>
      <dsp:spPr>
        <a:xfrm rot="16200000">
          <a:off x="263538" y="-263538"/>
          <a:ext cx="799023" cy="1326099"/>
        </a:xfrm>
        <a:prstGeom prst="round1Rect">
          <a:avLst/>
        </a:prstGeom>
        <a:solidFill>
          <a:srgbClr val="15598C">
            <a:alpha val="90000"/>
          </a:srgb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rtl="0">
            <a:lnSpc>
              <a:spcPct val="90000"/>
            </a:lnSpc>
            <a:spcBef>
              <a:spcPct val="0"/>
            </a:spcBef>
            <a:spcAft>
              <a:spcPct val="35000"/>
            </a:spcAft>
            <a:buNone/>
          </a:pPr>
          <a:r>
            <a:rPr lang="en-US" sz="1800" kern="1200" dirty="0"/>
            <a:t>Resilience</a:t>
          </a:r>
        </a:p>
      </dsp:txBody>
      <dsp:txXfrm rot="5400000">
        <a:off x="-1" y="1"/>
        <a:ext cx="1326099" cy="599267"/>
      </dsp:txXfrm>
    </dsp:sp>
    <dsp:sp modelId="{AA7DEA93-14AA-EC49-A802-8E17591FFE76}">
      <dsp:nvSpPr>
        <dsp:cNvPr id="0" name=""/>
        <dsp:cNvSpPr/>
      </dsp:nvSpPr>
      <dsp:spPr>
        <a:xfrm>
          <a:off x="1326099" y="0"/>
          <a:ext cx="1326099" cy="799023"/>
        </a:xfrm>
        <a:prstGeom prst="round1Rect">
          <a:avLst/>
        </a:prstGeom>
        <a:solidFill>
          <a:srgbClr val="1189C9">
            <a:alpha val="90000"/>
          </a:srgb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rtl="0">
            <a:lnSpc>
              <a:spcPct val="90000"/>
            </a:lnSpc>
            <a:spcBef>
              <a:spcPct val="0"/>
            </a:spcBef>
            <a:spcAft>
              <a:spcPct val="35000"/>
            </a:spcAft>
            <a:buNone/>
          </a:pPr>
          <a:r>
            <a:rPr lang="en-US" sz="1800" kern="1200" dirty="0"/>
            <a:t>Perception</a:t>
          </a:r>
        </a:p>
      </dsp:txBody>
      <dsp:txXfrm>
        <a:off x="1326099" y="0"/>
        <a:ext cx="1326099" cy="599267"/>
      </dsp:txXfrm>
    </dsp:sp>
    <dsp:sp modelId="{2963C0D2-D77C-4F47-A3D7-A27632C30B49}">
      <dsp:nvSpPr>
        <dsp:cNvPr id="0" name=""/>
        <dsp:cNvSpPr/>
      </dsp:nvSpPr>
      <dsp:spPr>
        <a:xfrm rot="10800000">
          <a:off x="0" y="799023"/>
          <a:ext cx="1326099" cy="799023"/>
        </a:xfrm>
        <a:prstGeom prst="round1Rect">
          <a:avLst/>
        </a:prstGeom>
        <a:solidFill>
          <a:srgbClr val="1189C9">
            <a:alpha val="90000"/>
          </a:srgb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rtl="0">
            <a:lnSpc>
              <a:spcPct val="90000"/>
            </a:lnSpc>
            <a:spcBef>
              <a:spcPct val="0"/>
            </a:spcBef>
            <a:spcAft>
              <a:spcPct val="35000"/>
            </a:spcAft>
            <a:buNone/>
          </a:pPr>
          <a:r>
            <a:rPr lang="en-US" sz="1800" kern="1200" dirty="0"/>
            <a:t> Flexibility	</a:t>
          </a:r>
        </a:p>
      </dsp:txBody>
      <dsp:txXfrm rot="10800000">
        <a:off x="0" y="998778"/>
        <a:ext cx="1326099" cy="599267"/>
      </dsp:txXfrm>
    </dsp:sp>
    <dsp:sp modelId="{7097BDC2-51AD-BD42-889F-17259B37E562}">
      <dsp:nvSpPr>
        <dsp:cNvPr id="0" name=""/>
        <dsp:cNvSpPr/>
      </dsp:nvSpPr>
      <dsp:spPr>
        <a:xfrm rot="5400000">
          <a:off x="1589637" y="535484"/>
          <a:ext cx="799023" cy="1326099"/>
        </a:xfrm>
        <a:prstGeom prst="round1Rect">
          <a:avLst/>
        </a:prstGeom>
        <a:solidFill>
          <a:srgbClr val="15598C">
            <a:alpha val="90000"/>
          </a:srgb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rtl="0">
            <a:lnSpc>
              <a:spcPct val="90000"/>
            </a:lnSpc>
            <a:spcBef>
              <a:spcPct val="0"/>
            </a:spcBef>
            <a:spcAft>
              <a:spcPct val="35000"/>
            </a:spcAft>
            <a:buNone/>
          </a:pPr>
          <a:r>
            <a:rPr lang="en-US" sz="1800" kern="1200" dirty="0"/>
            <a:t>Autonomy</a:t>
          </a:r>
        </a:p>
      </dsp:txBody>
      <dsp:txXfrm rot="-5400000">
        <a:off x="1326098" y="998778"/>
        <a:ext cx="1326099" cy="599267"/>
      </dsp:txXfrm>
    </dsp:sp>
    <dsp:sp modelId="{681EC1FC-E649-5C43-AE14-418DFD7E7E76}">
      <dsp:nvSpPr>
        <dsp:cNvPr id="0" name=""/>
        <dsp:cNvSpPr/>
      </dsp:nvSpPr>
      <dsp:spPr>
        <a:xfrm>
          <a:off x="928269" y="599267"/>
          <a:ext cx="795659" cy="399511"/>
        </a:xfrm>
        <a:prstGeom prst="roundRect">
          <a:avLst/>
        </a:prstGeom>
        <a:solidFill>
          <a:srgbClr val="FFFFFF">
            <a:alpha val="90000"/>
          </a:srgbClr>
        </a:solidFill>
        <a:ln>
          <a:noFill/>
        </a:ln>
        <a:effectLst/>
      </dsp:spPr>
      <dsp:style>
        <a:lnRef idx="0">
          <a:scrgbClr r="0" g="0" b="0"/>
        </a:lnRef>
        <a:fillRef idx="3">
          <a:scrgbClr r="0" g="0" b="0"/>
        </a:fillRef>
        <a:effectRef idx="2">
          <a:scrgbClr r="0" g="0" b="0"/>
        </a:effectRef>
        <a:fontRef idx="minor"/>
      </dsp:style>
      <dsp:txBody>
        <a:bodyPr spcFirstLastPara="0" vert="horz" wrap="square" lIns="30480" tIns="30480" rIns="30480" bIns="30480" numCol="1" spcCol="1270" anchor="ctr" anchorCtr="0">
          <a:noAutofit/>
        </a:bodyPr>
        <a:lstStyle/>
        <a:p>
          <a:pPr marL="0" lvl="0" indent="0" algn="ctr" defTabSz="355600" rtl="0">
            <a:lnSpc>
              <a:spcPct val="90000"/>
            </a:lnSpc>
            <a:spcBef>
              <a:spcPct val="0"/>
            </a:spcBef>
            <a:spcAft>
              <a:spcPct val="35000"/>
            </a:spcAft>
            <a:buNone/>
          </a:pPr>
          <a:r>
            <a:rPr lang="en-US" sz="800" b="1" kern="1200" dirty="0">
              <a:solidFill>
                <a:srgbClr val="E40039"/>
              </a:solidFill>
            </a:rPr>
            <a:t>Competencies:</a:t>
          </a:r>
          <a:endParaRPr lang="en-US" sz="800" kern="1200" dirty="0">
            <a:solidFill>
              <a:srgbClr val="E40039"/>
            </a:solidFill>
          </a:endParaRPr>
        </a:p>
      </dsp:txBody>
      <dsp:txXfrm>
        <a:off x="947772" y="618770"/>
        <a:ext cx="756653" cy="36050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E3CD27-C996-7B46-9903-B7526DB86D38}">
      <dsp:nvSpPr>
        <dsp:cNvPr id="0" name=""/>
        <dsp:cNvSpPr/>
      </dsp:nvSpPr>
      <dsp:spPr>
        <a:xfrm>
          <a:off x="515469" y="533450"/>
          <a:ext cx="1071907" cy="1071907"/>
        </a:xfrm>
        <a:prstGeom prst="pieWedge">
          <a:avLst/>
        </a:prstGeom>
        <a:solidFill>
          <a:srgbClr val="15598C">
            <a:alpha val="90000"/>
          </a:srgb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r>
            <a:rPr lang="en-US" sz="1100" kern="1200" dirty="0"/>
            <a:t>Planning</a:t>
          </a:r>
        </a:p>
      </dsp:txBody>
      <dsp:txXfrm>
        <a:off x="829423" y="847404"/>
        <a:ext cx="757953" cy="757953"/>
      </dsp:txXfrm>
    </dsp:sp>
    <dsp:sp modelId="{DB7C9D03-9406-004B-8B79-3F486E901BDD}">
      <dsp:nvSpPr>
        <dsp:cNvPr id="0" name=""/>
        <dsp:cNvSpPr/>
      </dsp:nvSpPr>
      <dsp:spPr>
        <a:xfrm rot="5400000">
          <a:off x="1633853" y="532453"/>
          <a:ext cx="1071907" cy="1071907"/>
        </a:xfrm>
        <a:prstGeom prst="pieWedge">
          <a:avLst/>
        </a:prstGeom>
        <a:solidFill>
          <a:srgbClr val="1189C9">
            <a:alpha val="90000"/>
          </a:srgb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r>
            <a:rPr lang="en-US" sz="1100" kern="1200" dirty="0"/>
            <a:t>Design</a:t>
          </a:r>
        </a:p>
      </dsp:txBody>
      <dsp:txXfrm rot="-5400000">
        <a:off x="1633853" y="846407"/>
        <a:ext cx="757953" cy="757953"/>
      </dsp:txXfrm>
    </dsp:sp>
    <dsp:sp modelId="{B9F5B54F-C861-2F4D-858D-579966DE10D7}">
      <dsp:nvSpPr>
        <dsp:cNvPr id="0" name=""/>
        <dsp:cNvSpPr/>
      </dsp:nvSpPr>
      <dsp:spPr>
        <a:xfrm rot="10800000">
          <a:off x="1633853" y="1653871"/>
          <a:ext cx="1071907" cy="1071907"/>
        </a:xfrm>
        <a:prstGeom prst="pieWedge">
          <a:avLst/>
        </a:prstGeom>
        <a:solidFill>
          <a:srgbClr val="15598C">
            <a:alpha val="90000"/>
          </a:srgb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r>
            <a:rPr lang="en-US" sz="1100" kern="1200" dirty="0"/>
            <a:t>Delivery</a:t>
          </a:r>
        </a:p>
      </dsp:txBody>
      <dsp:txXfrm rot="10800000">
        <a:off x="1633853" y="1653871"/>
        <a:ext cx="757953" cy="757953"/>
      </dsp:txXfrm>
    </dsp:sp>
    <dsp:sp modelId="{7D5B6CA0-1E87-394B-89A5-944ED69B6B9F}">
      <dsp:nvSpPr>
        <dsp:cNvPr id="0" name=""/>
        <dsp:cNvSpPr/>
      </dsp:nvSpPr>
      <dsp:spPr>
        <a:xfrm rot="16200000">
          <a:off x="512435" y="1653871"/>
          <a:ext cx="1071907" cy="1071907"/>
        </a:xfrm>
        <a:prstGeom prst="pieWedge">
          <a:avLst/>
        </a:prstGeom>
        <a:solidFill>
          <a:srgbClr val="1189C9">
            <a:alpha val="90000"/>
          </a:srgb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r>
            <a:rPr lang="en-US" sz="1100" kern="1200" dirty="0"/>
            <a:t>Evaluation</a:t>
          </a:r>
        </a:p>
      </dsp:txBody>
      <dsp:txXfrm rot="5400000">
        <a:off x="826389" y="1653871"/>
        <a:ext cx="757953" cy="757953"/>
      </dsp:txXfrm>
    </dsp:sp>
    <dsp:sp modelId="{4EA3AF0D-EF3E-DA47-BA30-DF2EEFD8C01A}">
      <dsp:nvSpPr>
        <dsp:cNvPr id="0" name=""/>
        <dsp:cNvSpPr/>
      </dsp:nvSpPr>
      <dsp:spPr>
        <a:xfrm>
          <a:off x="1424052" y="1406317"/>
          <a:ext cx="370092" cy="321819"/>
        </a:xfrm>
        <a:prstGeom prst="circularArrow">
          <a:avLst/>
        </a:prstGeom>
        <a:solidFill>
          <a:srgbClr val="E40039">
            <a:alpha val="90000"/>
          </a:srgbClr>
        </a:solidFill>
        <a:ln>
          <a:noFill/>
        </a:ln>
        <a:effectLst/>
      </dsp:spPr>
      <dsp:style>
        <a:lnRef idx="0">
          <a:scrgbClr r="0" g="0" b="0"/>
        </a:lnRef>
        <a:fillRef idx="3">
          <a:scrgbClr r="0" g="0" b="0"/>
        </a:fillRef>
        <a:effectRef idx="2">
          <a:scrgbClr r="0" g="0" b="0"/>
        </a:effectRef>
        <a:fontRef idx="minor"/>
      </dsp:style>
    </dsp:sp>
    <dsp:sp modelId="{71400A5C-B373-8B4B-98C6-6F896067F79F}">
      <dsp:nvSpPr>
        <dsp:cNvPr id="0" name=""/>
        <dsp:cNvSpPr/>
      </dsp:nvSpPr>
      <dsp:spPr>
        <a:xfrm rot="10800000">
          <a:off x="1424052" y="1530094"/>
          <a:ext cx="370092" cy="321819"/>
        </a:xfrm>
        <a:prstGeom prst="circularArrow">
          <a:avLst/>
        </a:prstGeom>
        <a:solidFill>
          <a:srgbClr val="E40039">
            <a:alpha val="90000"/>
          </a:srgbClr>
        </a:solidFill>
        <a:ln>
          <a:noFill/>
        </a:ln>
        <a:effectLst/>
      </dsp:spPr>
      <dsp:style>
        <a:lnRef idx="0">
          <a:scrgbClr r="0" g="0" b="0"/>
        </a:lnRef>
        <a:fillRef idx="3">
          <a:scrgbClr r="0" g="0" b="0"/>
        </a:fillRef>
        <a:effectRef idx="2">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3.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4.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5.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40D4FA-475C-334E-83CA-AC9568C2CD1B}" type="datetimeFigureOut">
              <a:rPr lang="en-US" smtClean="0"/>
              <a:t>7/14/2023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52ECAF-E20F-F142-AD5C-D2A5CA846B4C}" type="slidenum">
              <a:rPr lang="en-US" smtClean="0"/>
              <a:t>‹#›</a:t>
            </a:fld>
            <a:endParaRPr lang="en-US"/>
          </a:p>
        </p:txBody>
      </p:sp>
    </p:spTree>
    <p:extLst>
      <p:ext uri="{BB962C8B-B14F-4D97-AF65-F5344CB8AC3E}">
        <p14:creationId xmlns:p14="http://schemas.microsoft.com/office/powerpoint/2010/main" val="365343686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COVID-19 pandemic impacted heavily on education and training systems and has accelerated the digital transformation and triggered rapid, large-scale change.</a:t>
            </a:r>
            <a:endParaRPr lang="en-IE"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This pandemic exposed the shortcomings that need to be tackled to successfully integrate digital technologies in training systems and requires to rethink how training, in all disciplines, is designed and provided to meet the demands of a rapidly changing and increasingly digital world, considering how all phases of training processes can purposefully and strategically embed digital technologies into educational practices.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It has emerged as a key enabling factor for effective digital training, among others, the NEED FOR TRAINERS AND VET STAFF IN GENERAL TO BE MORE CONFIDENT AND SKILLED IN USING DIGITAL TECHNOLOGY to support their teaching and adapted pedagogy and be prepared to collaboration and the sharing of good practice and innovative teaching methods.</a:t>
            </a:r>
          </a:p>
          <a:p>
            <a:endParaRPr lang="en-IE"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AGILE-2-VET project has been structured on these preconditions, reported by EC in the new Digital Education Action Plan 2021-2027, wishing to meet the general objective of contributing to the innovation of VET sector by strengthening the capacity of VET providers to deliver inclusive and high-quality digital education, focusing on developing the ability to implement online, blended and distance teaching and learning in collaboration with digital technology providers and experts in educational technologies and pedagogical practices.</a:t>
            </a:r>
            <a:endParaRPr lang="en-IE"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A252ECAF-E20F-F142-AD5C-D2A5CA846B4C}" type="slidenum">
              <a:rPr lang="en-US" smtClean="0"/>
              <a:t>1</a:t>
            </a:fld>
            <a:endParaRPr lang="en-US" dirty="0"/>
          </a:p>
        </p:txBody>
      </p:sp>
    </p:spTree>
    <p:extLst>
      <p:ext uri="{BB962C8B-B14F-4D97-AF65-F5344CB8AC3E}">
        <p14:creationId xmlns:p14="http://schemas.microsoft.com/office/powerpoint/2010/main" val="10644088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A252ECAF-E20F-F142-AD5C-D2A5CA846B4C}" type="slidenum">
              <a:rPr lang="en-US" smtClean="0"/>
              <a:t>13</a:t>
            </a:fld>
            <a:endParaRPr lang="en-US"/>
          </a:p>
        </p:txBody>
      </p:sp>
    </p:spTree>
    <p:extLst>
      <p:ext uri="{BB962C8B-B14F-4D97-AF65-F5344CB8AC3E}">
        <p14:creationId xmlns:p14="http://schemas.microsoft.com/office/powerpoint/2010/main" val="27389961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A252ECAF-E20F-F142-AD5C-D2A5CA846B4C}" type="slidenum">
              <a:rPr lang="en-US" smtClean="0"/>
              <a:t>14</a:t>
            </a:fld>
            <a:endParaRPr lang="en-US"/>
          </a:p>
        </p:txBody>
      </p:sp>
    </p:spTree>
    <p:extLst>
      <p:ext uri="{BB962C8B-B14F-4D97-AF65-F5344CB8AC3E}">
        <p14:creationId xmlns:p14="http://schemas.microsoft.com/office/powerpoint/2010/main" val="4333052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A252ECAF-E20F-F142-AD5C-D2A5CA846B4C}" type="slidenum">
              <a:rPr lang="en-US" smtClean="0"/>
              <a:t>15</a:t>
            </a:fld>
            <a:endParaRPr lang="en-US" dirty="0"/>
          </a:p>
        </p:txBody>
      </p:sp>
    </p:spTree>
    <p:extLst>
      <p:ext uri="{BB962C8B-B14F-4D97-AF65-F5344CB8AC3E}">
        <p14:creationId xmlns:p14="http://schemas.microsoft.com/office/powerpoint/2010/main" val="36853667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A252ECAF-E20F-F142-AD5C-D2A5CA846B4C}" type="slidenum">
              <a:rPr lang="en-US" smtClean="0"/>
              <a:t>16</a:t>
            </a:fld>
            <a:endParaRPr lang="en-US"/>
          </a:p>
        </p:txBody>
      </p:sp>
    </p:spTree>
    <p:extLst>
      <p:ext uri="{BB962C8B-B14F-4D97-AF65-F5344CB8AC3E}">
        <p14:creationId xmlns:p14="http://schemas.microsoft.com/office/powerpoint/2010/main" val="24321521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A252ECAF-E20F-F142-AD5C-D2A5CA846B4C}" type="slidenum">
              <a:rPr lang="en-US" smtClean="0"/>
              <a:t>2</a:t>
            </a:fld>
            <a:endParaRPr lang="en-US" dirty="0"/>
          </a:p>
        </p:txBody>
      </p:sp>
    </p:spTree>
    <p:extLst>
      <p:ext uri="{BB962C8B-B14F-4D97-AF65-F5344CB8AC3E}">
        <p14:creationId xmlns:p14="http://schemas.microsoft.com/office/powerpoint/2010/main" val="594976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52ECAF-E20F-F142-AD5C-D2A5CA846B4C}" type="slidenum">
              <a:rPr lang="en-US" smtClean="0"/>
              <a:t>3</a:t>
            </a:fld>
            <a:endParaRPr lang="en-US" dirty="0"/>
          </a:p>
        </p:txBody>
      </p:sp>
    </p:spTree>
    <p:extLst>
      <p:ext uri="{BB962C8B-B14F-4D97-AF65-F5344CB8AC3E}">
        <p14:creationId xmlns:p14="http://schemas.microsoft.com/office/powerpoint/2010/main" val="26992162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52ECAF-E20F-F142-AD5C-D2A5CA846B4C}" type="slidenum">
              <a:rPr lang="en-US" smtClean="0"/>
              <a:t>4</a:t>
            </a:fld>
            <a:endParaRPr lang="en-US"/>
          </a:p>
        </p:txBody>
      </p:sp>
    </p:spTree>
    <p:extLst>
      <p:ext uri="{BB962C8B-B14F-4D97-AF65-F5344CB8AC3E}">
        <p14:creationId xmlns:p14="http://schemas.microsoft.com/office/powerpoint/2010/main" val="2394877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A252ECAF-E20F-F142-AD5C-D2A5CA846B4C}" type="slidenum">
              <a:rPr lang="en-US" smtClean="0"/>
              <a:t>6</a:t>
            </a:fld>
            <a:endParaRPr lang="en-US"/>
          </a:p>
        </p:txBody>
      </p:sp>
    </p:spTree>
    <p:extLst>
      <p:ext uri="{BB962C8B-B14F-4D97-AF65-F5344CB8AC3E}">
        <p14:creationId xmlns:p14="http://schemas.microsoft.com/office/powerpoint/2010/main" val="19259723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A252ECAF-E20F-F142-AD5C-D2A5CA846B4C}" type="slidenum">
              <a:rPr lang="en-US" smtClean="0"/>
              <a:t>7</a:t>
            </a:fld>
            <a:endParaRPr lang="en-US"/>
          </a:p>
        </p:txBody>
      </p:sp>
    </p:spTree>
    <p:extLst>
      <p:ext uri="{BB962C8B-B14F-4D97-AF65-F5344CB8AC3E}">
        <p14:creationId xmlns:p14="http://schemas.microsoft.com/office/powerpoint/2010/main" val="26291691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A252ECAF-E20F-F142-AD5C-D2A5CA846B4C}" type="slidenum">
              <a:rPr lang="en-US" smtClean="0"/>
              <a:t>8</a:t>
            </a:fld>
            <a:endParaRPr lang="en-US"/>
          </a:p>
        </p:txBody>
      </p:sp>
    </p:spTree>
    <p:extLst>
      <p:ext uri="{BB962C8B-B14F-4D97-AF65-F5344CB8AC3E}">
        <p14:creationId xmlns:p14="http://schemas.microsoft.com/office/powerpoint/2010/main" val="5202401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A252ECAF-E20F-F142-AD5C-D2A5CA846B4C}" type="slidenum">
              <a:rPr lang="en-US" smtClean="0"/>
              <a:t>9</a:t>
            </a:fld>
            <a:endParaRPr lang="en-US"/>
          </a:p>
        </p:txBody>
      </p:sp>
    </p:spTree>
    <p:extLst>
      <p:ext uri="{BB962C8B-B14F-4D97-AF65-F5344CB8AC3E}">
        <p14:creationId xmlns:p14="http://schemas.microsoft.com/office/powerpoint/2010/main" val="38112858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A252ECAF-E20F-F142-AD5C-D2A5CA846B4C}" type="slidenum">
              <a:rPr lang="en-US" smtClean="0"/>
              <a:t>10</a:t>
            </a:fld>
            <a:endParaRPr lang="en-US"/>
          </a:p>
        </p:txBody>
      </p:sp>
    </p:spTree>
    <p:extLst>
      <p:ext uri="{BB962C8B-B14F-4D97-AF65-F5344CB8AC3E}">
        <p14:creationId xmlns:p14="http://schemas.microsoft.com/office/powerpoint/2010/main" val="3162420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E55D9-249A-E016-A497-8A7E1DF97D5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a:extLst>
              <a:ext uri="{FF2B5EF4-FFF2-40B4-BE49-F238E27FC236}">
                <a16:creationId xmlns:a16="http://schemas.microsoft.com/office/drawing/2014/main" id="{4EAC3559-78AA-F187-E79F-80568FBB9F6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0F0C01E6-3305-3B43-C57E-4BF101C9D022}"/>
              </a:ext>
            </a:extLst>
          </p:cNvPr>
          <p:cNvSpPr>
            <a:spLocks noGrp="1"/>
          </p:cNvSpPr>
          <p:nvPr>
            <p:ph type="dt" sz="half" idx="10"/>
          </p:nvPr>
        </p:nvSpPr>
        <p:spPr/>
        <p:txBody>
          <a:bodyPr/>
          <a:lstStyle/>
          <a:p>
            <a:fld id="{ED3B369F-34F1-4D6E-BE1F-2F419A151CE0}" type="datetimeFigureOut">
              <a:rPr lang="en-IE" smtClean="0"/>
              <a:t>14/07/2023</a:t>
            </a:fld>
            <a:endParaRPr lang="en-IE"/>
          </a:p>
        </p:txBody>
      </p:sp>
      <p:sp>
        <p:nvSpPr>
          <p:cNvPr id="5" name="Footer Placeholder 4">
            <a:extLst>
              <a:ext uri="{FF2B5EF4-FFF2-40B4-BE49-F238E27FC236}">
                <a16:creationId xmlns:a16="http://schemas.microsoft.com/office/drawing/2014/main" id="{25A14AD9-E64C-28B0-2F85-BAFCDE8A1D4E}"/>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9AE997EB-1FEA-FA5F-5B09-31C5D3B8B808}"/>
              </a:ext>
            </a:extLst>
          </p:cNvPr>
          <p:cNvSpPr>
            <a:spLocks noGrp="1"/>
          </p:cNvSpPr>
          <p:nvPr>
            <p:ph type="sldNum" sz="quarter" idx="12"/>
          </p:nvPr>
        </p:nvSpPr>
        <p:spPr/>
        <p:txBody>
          <a:bodyPr/>
          <a:lstStyle/>
          <a:p>
            <a:fld id="{4D77FC5A-5894-46DA-9B1C-D3E56F7AB8A0}" type="slidenum">
              <a:rPr lang="en-IE" smtClean="0"/>
              <a:t>‹#›</a:t>
            </a:fld>
            <a:endParaRPr lang="en-IE"/>
          </a:p>
        </p:txBody>
      </p:sp>
    </p:spTree>
    <p:extLst>
      <p:ext uri="{BB962C8B-B14F-4D97-AF65-F5344CB8AC3E}">
        <p14:creationId xmlns:p14="http://schemas.microsoft.com/office/powerpoint/2010/main" val="812623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C3BA8-B5C7-7B6E-7947-828A429F1AAE}"/>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A3EB40A3-2BDF-F877-FD33-56A7ABBD3ED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E335E985-1760-9647-B8A4-1BCC256E3627}"/>
              </a:ext>
            </a:extLst>
          </p:cNvPr>
          <p:cNvSpPr>
            <a:spLocks noGrp="1"/>
          </p:cNvSpPr>
          <p:nvPr>
            <p:ph type="dt" sz="half" idx="10"/>
          </p:nvPr>
        </p:nvSpPr>
        <p:spPr/>
        <p:txBody>
          <a:bodyPr/>
          <a:lstStyle/>
          <a:p>
            <a:fld id="{ED3B369F-34F1-4D6E-BE1F-2F419A151CE0}" type="datetimeFigureOut">
              <a:rPr lang="en-IE" smtClean="0"/>
              <a:t>14/07/2023</a:t>
            </a:fld>
            <a:endParaRPr lang="en-IE"/>
          </a:p>
        </p:txBody>
      </p:sp>
      <p:sp>
        <p:nvSpPr>
          <p:cNvPr id="5" name="Footer Placeholder 4">
            <a:extLst>
              <a:ext uri="{FF2B5EF4-FFF2-40B4-BE49-F238E27FC236}">
                <a16:creationId xmlns:a16="http://schemas.microsoft.com/office/drawing/2014/main" id="{95A782BC-C275-7393-441C-C5E02056C8BD}"/>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F6A50B84-1610-176B-2C5F-0E2FC66FCDDE}"/>
              </a:ext>
            </a:extLst>
          </p:cNvPr>
          <p:cNvSpPr>
            <a:spLocks noGrp="1"/>
          </p:cNvSpPr>
          <p:nvPr>
            <p:ph type="sldNum" sz="quarter" idx="12"/>
          </p:nvPr>
        </p:nvSpPr>
        <p:spPr/>
        <p:txBody>
          <a:bodyPr/>
          <a:lstStyle/>
          <a:p>
            <a:fld id="{4D77FC5A-5894-46DA-9B1C-D3E56F7AB8A0}" type="slidenum">
              <a:rPr lang="en-IE" smtClean="0"/>
              <a:t>‹#›</a:t>
            </a:fld>
            <a:endParaRPr lang="en-IE"/>
          </a:p>
        </p:txBody>
      </p:sp>
    </p:spTree>
    <p:extLst>
      <p:ext uri="{BB962C8B-B14F-4D97-AF65-F5344CB8AC3E}">
        <p14:creationId xmlns:p14="http://schemas.microsoft.com/office/powerpoint/2010/main" val="2608715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AAAD099-C999-348C-BE6F-528D3D084AB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F06F4FFA-1623-DE0E-DB3D-9610FBB2F1F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AE0FF68F-D6B5-74D7-8A6A-6D14BA22D650}"/>
              </a:ext>
            </a:extLst>
          </p:cNvPr>
          <p:cNvSpPr>
            <a:spLocks noGrp="1"/>
          </p:cNvSpPr>
          <p:nvPr>
            <p:ph type="dt" sz="half" idx="10"/>
          </p:nvPr>
        </p:nvSpPr>
        <p:spPr/>
        <p:txBody>
          <a:bodyPr/>
          <a:lstStyle/>
          <a:p>
            <a:fld id="{ED3B369F-34F1-4D6E-BE1F-2F419A151CE0}" type="datetimeFigureOut">
              <a:rPr lang="en-IE" smtClean="0"/>
              <a:t>14/07/2023</a:t>
            </a:fld>
            <a:endParaRPr lang="en-IE"/>
          </a:p>
        </p:txBody>
      </p:sp>
      <p:sp>
        <p:nvSpPr>
          <p:cNvPr id="5" name="Footer Placeholder 4">
            <a:extLst>
              <a:ext uri="{FF2B5EF4-FFF2-40B4-BE49-F238E27FC236}">
                <a16:creationId xmlns:a16="http://schemas.microsoft.com/office/drawing/2014/main" id="{46959DB4-63D7-523E-A84B-CA9F3FE05A54}"/>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A82487BA-A95F-D825-D5F5-32E10BD9166A}"/>
              </a:ext>
            </a:extLst>
          </p:cNvPr>
          <p:cNvSpPr>
            <a:spLocks noGrp="1"/>
          </p:cNvSpPr>
          <p:nvPr>
            <p:ph type="sldNum" sz="quarter" idx="12"/>
          </p:nvPr>
        </p:nvSpPr>
        <p:spPr/>
        <p:txBody>
          <a:bodyPr/>
          <a:lstStyle/>
          <a:p>
            <a:fld id="{4D77FC5A-5894-46DA-9B1C-D3E56F7AB8A0}" type="slidenum">
              <a:rPr lang="en-IE" smtClean="0"/>
              <a:t>‹#›</a:t>
            </a:fld>
            <a:endParaRPr lang="en-IE"/>
          </a:p>
        </p:txBody>
      </p:sp>
    </p:spTree>
    <p:extLst>
      <p:ext uri="{BB962C8B-B14F-4D97-AF65-F5344CB8AC3E}">
        <p14:creationId xmlns:p14="http://schemas.microsoft.com/office/powerpoint/2010/main" val="1858349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A0480-913C-D730-15C0-6B1EA1C5EBF1}"/>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B9E3D1EC-ADC4-20B4-E408-A2318478A19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1BE09097-141B-1752-C66F-8317258654C5}"/>
              </a:ext>
            </a:extLst>
          </p:cNvPr>
          <p:cNvSpPr>
            <a:spLocks noGrp="1"/>
          </p:cNvSpPr>
          <p:nvPr>
            <p:ph type="dt" sz="half" idx="10"/>
          </p:nvPr>
        </p:nvSpPr>
        <p:spPr/>
        <p:txBody>
          <a:bodyPr/>
          <a:lstStyle/>
          <a:p>
            <a:fld id="{ED3B369F-34F1-4D6E-BE1F-2F419A151CE0}" type="datetimeFigureOut">
              <a:rPr lang="en-IE" smtClean="0"/>
              <a:t>14/07/2023</a:t>
            </a:fld>
            <a:endParaRPr lang="en-IE"/>
          </a:p>
        </p:txBody>
      </p:sp>
      <p:sp>
        <p:nvSpPr>
          <p:cNvPr id="5" name="Footer Placeholder 4">
            <a:extLst>
              <a:ext uri="{FF2B5EF4-FFF2-40B4-BE49-F238E27FC236}">
                <a16:creationId xmlns:a16="http://schemas.microsoft.com/office/drawing/2014/main" id="{FA19A404-8016-7302-9380-D179234D5812}"/>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5ACFACA6-A613-3283-5360-DD55321E9ADA}"/>
              </a:ext>
            </a:extLst>
          </p:cNvPr>
          <p:cNvSpPr>
            <a:spLocks noGrp="1"/>
          </p:cNvSpPr>
          <p:nvPr>
            <p:ph type="sldNum" sz="quarter" idx="12"/>
          </p:nvPr>
        </p:nvSpPr>
        <p:spPr/>
        <p:txBody>
          <a:bodyPr/>
          <a:lstStyle/>
          <a:p>
            <a:fld id="{4D77FC5A-5894-46DA-9B1C-D3E56F7AB8A0}" type="slidenum">
              <a:rPr lang="en-IE" smtClean="0"/>
              <a:t>‹#›</a:t>
            </a:fld>
            <a:endParaRPr lang="en-IE"/>
          </a:p>
        </p:txBody>
      </p:sp>
    </p:spTree>
    <p:extLst>
      <p:ext uri="{BB962C8B-B14F-4D97-AF65-F5344CB8AC3E}">
        <p14:creationId xmlns:p14="http://schemas.microsoft.com/office/powerpoint/2010/main" val="4116625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8F42C-942F-2D5C-6604-0ED5B4D0785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861D8623-C390-0B44-2224-A8FF39DF56C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C5AD163-BDCD-2C9B-68DB-AC53D1CD28E0}"/>
              </a:ext>
            </a:extLst>
          </p:cNvPr>
          <p:cNvSpPr>
            <a:spLocks noGrp="1"/>
          </p:cNvSpPr>
          <p:nvPr>
            <p:ph type="dt" sz="half" idx="10"/>
          </p:nvPr>
        </p:nvSpPr>
        <p:spPr/>
        <p:txBody>
          <a:bodyPr/>
          <a:lstStyle/>
          <a:p>
            <a:fld id="{ED3B369F-34F1-4D6E-BE1F-2F419A151CE0}" type="datetimeFigureOut">
              <a:rPr lang="en-IE" smtClean="0"/>
              <a:t>14/07/2023</a:t>
            </a:fld>
            <a:endParaRPr lang="en-IE"/>
          </a:p>
        </p:txBody>
      </p:sp>
      <p:sp>
        <p:nvSpPr>
          <p:cNvPr id="5" name="Footer Placeholder 4">
            <a:extLst>
              <a:ext uri="{FF2B5EF4-FFF2-40B4-BE49-F238E27FC236}">
                <a16:creationId xmlns:a16="http://schemas.microsoft.com/office/drawing/2014/main" id="{12F6267E-8CD3-012C-7116-12C8D7D9846B}"/>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A8EBBA95-6867-D530-121F-ECDA6AB5EABE}"/>
              </a:ext>
            </a:extLst>
          </p:cNvPr>
          <p:cNvSpPr>
            <a:spLocks noGrp="1"/>
          </p:cNvSpPr>
          <p:nvPr>
            <p:ph type="sldNum" sz="quarter" idx="12"/>
          </p:nvPr>
        </p:nvSpPr>
        <p:spPr/>
        <p:txBody>
          <a:bodyPr/>
          <a:lstStyle/>
          <a:p>
            <a:fld id="{4D77FC5A-5894-46DA-9B1C-D3E56F7AB8A0}" type="slidenum">
              <a:rPr lang="en-IE" smtClean="0"/>
              <a:t>‹#›</a:t>
            </a:fld>
            <a:endParaRPr lang="en-IE"/>
          </a:p>
        </p:txBody>
      </p:sp>
    </p:spTree>
    <p:extLst>
      <p:ext uri="{BB962C8B-B14F-4D97-AF65-F5344CB8AC3E}">
        <p14:creationId xmlns:p14="http://schemas.microsoft.com/office/powerpoint/2010/main" val="3615169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F4747-0C8C-6F36-695C-3BF037602BEE}"/>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D76570BB-DEA6-8C22-6BBE-C85B77A353F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96C5D4ED-DA11-83E3-7811-79AAC981F66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id="{E5FB800E-155B-29AE-4A66-5DBF467492C2}"/>
              </a:ext>
            </a:extLst>
          </p:cNvPr>
          <p:cNvSpPr>
            <a:spLocks noGrp="1"/>
          </p:cNvSpPr>
          <p:nvPr>
            <p:ph type="dt" sz="half" idx="10"/>
          </p:nvPr>
        </p:nvSpPr>
        <p:spPr/>
        <p:txBody>
          <a:bodyPr/>
          <a:lstStyle/>
          <a:p>
            <a:fld id="{ED3B369F-34F1-4D6E-BE1F-2F419A151CE0}" type="datetimeFigureOut">
              <a:rPr lang="en-IE" smtClean="0"/>
              <a:t>14/07/2023</a:t>
            </a:fld>
            <a:endParaRPr lang="en-IE"/>
          </a:p>
        </p:txBody>
      </p:sp>
      <p:sp>
        <p:nvSpPr>
          <p:cNvPr id="6" name="Footer Placeholder 5">
            <a:extLst>
              <a:ext uri="{FF2B5EF4-FFF2-40B4-BE49-F238E27FC236}">
                <a16:creationId xmlns:a16="http://schemas.microsoft.com/office/drawing/2014/main" id="{62212702-4847-16DB-3BE6-C0E3B2BBA9BF}"/>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E018F3DD-C197-1491-1405-284B96631B5D}"/>
              </a:ext>
            </a:extLst>
          </p:cNvPr>
          <p:cNvSpPr>
            <a:spLocks noGrp="1"/>
          </p:cNvSpPr>
          <p:nvPr>
            <p:ph type="sldNum" sz="quarter" idx="12"/>
          </p:nvPr>
        </p:nvSpPr>
        <p:spPr/>
        <p:txBody>
          <a:bodyPr/>
          <a:lstStyle/>
          <a:p>
            <a:fld id="{4D77FC5A-5894-46DA-9B1C-D3E56F7AB8A0}" type="slidenum">
              <a:rPr lang="en-IE" smtClean="0"/>
              <a:t>‹#›</a:t>
            </a:fld>
            <a:endParaRPr lang="en-IE"/>
          </a:p>
        </p:txBody>
      </p:sp>
    </p:spTree>
    <p:extLst>
      <p:ext uri="{BB962C8B-B14F-4D97-AF65-F5344CB8AC3E}">
        <p14:creationId xmlns:p14="http://schemas.microsoft.com/office/powerpoint/2010/main" val="1844882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3E293-03B1-E31B-7E4D-22924BE933D5}"/>
              </a:ext>
            </a:extLst>
          </p:cNvPr>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id="{85DBFDF3-5739-0330-080A-C330E1120A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CD5C142-2B08-7BFF-C40F-60FDE136BA7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02305E12-2F71-A507-C57D-9E5A7F678A6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259382D-4D9A-A67E-241A-5B502CD3841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id="{A9D20CB6-D346-4CA8-367B-D041880556CD}"/>
              </a:ext>
            </a:extLst>
          </p:cNvPr>
          <p:cNvSpPr>
            <a:spLocks noGrp="1"/>
          </p:cNvSpPr>
          <p:nvPr>
            <p:ph type="dt" sz="half" idx="10"/>
          </p:nvPr>
        </p:nvSpPr>
        <p:spPr/>
        <p:txBody>
          <a:bodyPr/>
          <a:lstStyle/>
          <a:p>
            <a:fld id="{ED3B369F-34F1-4D6E-BE1F-2F419A151CE0}" type="datetimeFigureOut">
              <a:rPr lang="en-IE" smtClean="0"/>
              <a:t>14/07/2023</a:t>
            </a:fld>
            <a:endParaRPr lang="en-IE"/>
          </a:p>
        </p:txBody>
      </p:sp>
      <p:sp>
        <p:nvSpPr>
          <p:cNvPr id="8" name="Footer Placeholder 7">
            <a:extLst>
              <a:ext uri="{FF2B5EF4-FFF2-40B4-BE49-F238E27FC236}">
                <a16:creationId xmlns:a16="http://schemas.microsoft.com/office/drawing/2014/main" id="{77647FA4-A077-3143-B38D-2601B176DD13}"/>
              </a:ext>
            </a:extLst>
          </p:cNvPr>
          <p:cNvSpPr>
            <a:spLocks noGrp="1"/>
          </p:cNvSpPr>
          <p:nvPr>
            <p:ph type="ftr" sz="quarter" idx="11"/>
          </p:nvPr>
        </p:nvSpPr>
        <p:spPr/>
        <p:txBody>
          <a:bodyPr/>
          <a:lstStyle/>
          <a:p>
            <a:endParaRPr lang="en-IE"/>
          </a:p>
        </p:txBody>
      </p:sp>
      <p:sp>
        <p:nvSpPr>
          <p:cNvPr id="9" name="Slide Number Placeholder 8">
            <a:extLst>
              <a:ext uri="{FF2B5EF4-FFF2-40B4-BE49-F238E27FC236}">
                <a16:creationId xmlns:a16="http://schemas.microsoft.com/office/drawing/2014/main" id="{8068C180-2095-A535-23DD-070E05BC80C8}"/>
              </a:ext>
            </a:extLst>
          </p:cNvPr>
          <p:cNvSpPr>
            <a:spLocks noGrp="1"/>
          </p:cNvSpPr>
          <p:nvPr>
            <p:ph type="sldNum" sz="quarter" idx="12"/>
          </p:nvPr>
        </p:nvSpPr>
        <p:spPr/>
        <p:txBody>
          <a:bodyPr/>
          <a:lstStyle/>
          <a:p>
            <a:fld id="{4D77FC5A-5894-46DA-9B1C-D3E56F7AB8A0}" type="slidenum">
              <a:rPr lang="en-IE" smtClean="0"/>
              <a:t>‹#›</a:t>
            </a:fld>
            <a:endParaRPr lang="en-IE"/>
          </a:p>
        </p:txBody>
      </p:sp>
    </p:spTree>
    <p:extLst>
      <p:ext uri="{BB962C8B-B14F-4D97-AF65-F5344CB8AC3E}">
        <p14:creationId xmlns:p14="http://schemas.microsoft.com/office/powerpoint/2010/main" val="9211043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C2459-EBF4-0A4C-AF2F-8A43B5B91B66}"/>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87614288-20F3-FA9B-E596-852BC55E766C}"/>
              </a:ext>
            </a:extLst>
          </p:cNvPr>
          <p:cNvSpPr>
            <a:spLocks noGrp="1"/>
          </p:cNvSpPr>
          <p:nvPr>
            <p:ph type="dt" sz="half" idx="10"/>
          </p:nvPr>
        </p:nvSpPr>
        <p:spPr/>
        <p:txBody>
          <a:bodyPr/>
          <a:lstStyle/>
          <a:p>
            <a:fld id="{ED3B369F-34F1-4D6E-BE1F-2F419A151CE0}" type="datetimeFigureOut">
              <a:rPr lang="en-IE" smtClean="0"/>
              <a:t>14/07/2023</a:t>
            </a:fld>
            <a:endParaRPr lang="en-IE"/>
          </a:p>
        </p:txBody>
      </p:sp>
      <p:sp>
        <p:nvSpPr>
          <p:cNvPr id="4" name="Footer Placeholder 3">
            <a:extLst>
              <a:ext uri="{FF2B5EF4-FFF2-40B4-BE49-F238E27FC236}">
                <a16:creationId xmlns:a16="http://schemas.microsoft.com/office/drawing/2014/main" id="{FC628104-1678-E118-9C6C-ACE900ADC9B6}"/>
              </a:ext>
            </a:extLst>
          </p:cNvPr>
          <p:cNvSpPr>
            <a:spLocks noGrp="1"/>
          </p:cNvSpPr>
          <p:nvPr>
            <p:ph type="ftr" sz="quarter" idx="11"/>
          </p:nvPr>
        </p:nvSpPr>
        <p:spPr/>
        <p:txBody>
          <a:bodyPr/>
          <a:lstStyle/>
          <a:p>
            <a:endParaRPr lang="en-IE"/>
          </a:p>
        </p:txBody>
      </p:sp>
      <p:sp>
        <p:nvSpPr>
          <p:cNvPr id="5" name="Slide Number Placeholder 4">
            <a:extLst>
              <a:ext uri="{FF2B5EF4-FFF2-40B4-BE49-F238E27FC236}">
                <a16:creationId xmlns:a16="http://schemas.microsoft.com/office/drawing/2014/main" id="{917FF2AF-0D19-5658-EEEC-9AB7E56259CC}"/>
              </a:ext>
            </a:extLst>
          </p:cNvPr>
          <p:cNvSpPr>
            <a:spLocks noGrp="1"/>
          </p:cNvSpPr>
          <p:nvPr>
            <p:ph type="sldNum" sz="quarter" idx="12"/>
          </p:nvPr>
        </p:nvSpPr>
        <p:spPr/>
        <p:txBody>
          <a:bodyPr/>
          <a:lstStyle/>
          <a:p>
            <a:fld id="{4D77FC5A-5894-46DA-9B1C-D3E56F7AB8A0}" type="slidenum">
              <a:rPr lang="en-IE" smtClean="0"/>
              <a:t>‹#›</a:t>
            </a:fld>
            <a:endParaRPr lang="en-IE"/>
          </a:p>
        </p:txBody>
      </p:sp>
    </p:spTree>
    <p:extLst>
      <p:ext uri="{BB962C8B-B14F-4D97-AF65-F5344CB8AC3E}">
        <p14:creationId xmlns:p14="http://schemas.microsoft.com/office/powerpoint/2010/main" val="4226642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B335E70-4548-CA3D-B0B3-F37EB6B70776}"/>
              </a:ext>
            </a:extLst>
          </p:cNvPr>
          <p:cNvSpPr>
            <a:spLocks noGrp="1"/>
          </p:cNvSpPr>
          <p:nvPr>
            <p:ph type="dt" sz="half" idx="10"/>
          </p:nvPr>
        </p:nvSpPr>
        <p:spPr/>
        <p:txBody>
          <a:bodyPr/>
          <a:lstStyle/>
          <a:p>
            <a:fld id="{ED3B369F-34F1-4D6E-BE1F-2F419A151CE0}" type="datetimeFigureOut">
              <a:rPr lang="en-IE" smtClean="0"/>
              <a:t>14/07/2023</a:t>
            </a:fld>
            <a:endParaRPr lang="en-IE"/>
          </a:p>
        </p:txBody>
      </p:sp>
      <p:sp>
        <p:nvSpPr>
          <p:cNvPr id="3" name="Footer Placeholder 2">
            <a:extLst>
              <a:ext uri="{FF2B5EF4-FFF2-40B4-BE49-F238E27FC236}">
                <a16:creationId xmlns:a16="http://schemas.microsoft.com/office/drawing/2014/main" id="{5534AE8D-4787-8625-35E5-155131DD18E6}"/>
              </a:ext>
            </a:extLst>
          </p:cNvPr>
          <p:cNvSpPr>
            <a:spLocks noGrp="1"/>
          </p:cNvSpPr>
          <p:nvPr>
            <p:ph type="ftr" sz="quarter" idx="11"/>
          </p:nvPr>
        </p:nvSpPr>
        <p:spPr/>
        <p:txBody>
          <a:bodyPr/>
          <a:lstStyle/>
          <a:p>
            <a:endParaRPr lang="en-IE"/>
          </a:p>
        </p:txBody>
      </p:sp>
      <p:sp>
        <p:nvSpPr>
          <p:cNvPr id="4" name="Slide Number Placeholder 3">
            <a:extLst>
              <a:ext uri="{FF2B5EF4-FFF2-40B4-BE49-F238E27FC236}">
                <a16:creationId xmlns:a16="http://schemas.microsoft.com/office/drawing/2014/main" id="{10E801C1-79BA-455E-63D8-4CD6FC9224ED}"/>
              </a:ext>
            </a:extLst>
          </p:cNvPr>
          <p:cNvSpPr>
            <a:spLocks noGrp="1"/>
          </p:cNvSpPr>
          <p:nvPr>
            <p:ph type="sldNum" sz="quarter" idx="12"/>
          </p:nvPr>
        </p:nvSpPr>
        <p:spPr/>
        <p:txBody>
          <a:bodyPr/>
          <a:lstStyle/>
          <a:p>
            <a:fld id="{4D77FC5A-5894-46DA-9B1C-D3E56F7AB8A0}" type="slidenum">
              <a:rPr lang="en-IE" smtClean="0"/>
              <a:t>‹#›</a:t>
            </a:fld>
            <a:endParaRPr lang="en-IE"/>
          </a:p>
        </p:txBody>
      </p:sp>
    </p:spTree>
    <p:extLst>
      <p:ext uri="{BB962C8B-B14F-4D97-AF65-F5344CB8AC3E}">
        <p14:creationId xmlns:p14="http://schemas.microsoft.com/office/powerpoint/2010/main" val="4169734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9FB05E-9C34-44D4-6CC9-5A660DA78EC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id="{6CBF6778-AA1D-4E4D-FCA5-059F06837AE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100F30B5-B504-DDBA-05E4-B20DEA346C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BC0EF50-515F-934D-36B1-F297AD895A04}"/>
              </a:ext>
            </a:extLst>
          </p:cNvPr>
          <p:cNvSpPr>
            <a:spLocks noGrp="1"/>
          </p:cNvSpPr>
          <p:nvPr>
            <p:ph type="dt" sz="half" idx="10"/>
          </p:nvPr>
        </p:nvSpPr>
        <p:spPr/>
        <p:txBody>
          <a:bodyPr/>
          <a:lstStyle/>
          <a:p>
            <a:fld id="{ED3B369F-34F1-4D6E-BE1F-2F419A151CE0}" type="datetimeFigureOut">
              <a:rPr lang="en-IE" smtClean="0"/>
              <a:t>14/07/2023</a:t>
            </a:fld>
            <a:endParaRPr lang="en-IE"/>
          </a:p>
        </p:txBody>
      </p:sp>
      <p:sp>
        <p:nvSpPr>
          <p:cNvPr id="6" name="Footer Placeholder 5">
            <a:extLst>
              <a:ext uri="{FF2B5EF4-FFF2-40B4-BE49-F238E27FC236}">
                <a16:creationId xmlns:a16="http://schemas.microsoft.com/office/drawing/2014/main" id="{CDC59BEF-E46F-4805-45B8-F2880E83321D}"/>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8BF9613D-9B9C-84A7-AD45-F2184B4377BB}"/>
              </a:ext>
            </a:extLst>
          </p:cNvPr>
          <p:cNvSpPr>
            <a:spLocks noGrp="1"/>
          </p:cNvSpPr>
          <p:nvPr>
            <p:ph type="sldNum" sz="quarter" idx="12"/>
          </p:nvPr>
        </p:nvSpPr>
        <p:spPr/>
        <p:txBody>
          <a:bodyPr/>
          <a:lstStyle/>
          <a:p>
            <a:fld id="{4D77FC5A-5894-46DA-9B1C-D3E56F7AB8A0}" type="slidenum">
              <a:rPr lang="en-IE" smtClean="0"/>
              <a:t>‹#›</a:t>
            </a:fld>
            <a:endParaRPr lang="en-IE"/>
          </a:p>
        </p:txBody>
      </p:sp>
    </p:spTree>
    <p:extLst>
      <p:ext uri="{BB962C8B-B14F-4D97-AF65-F5344CB8AC3E}">
        <p14:creationId xmlns:p14="http://schemas.microsoft.com/office/powerpoint/2010/main" val="3383117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59385-A7D9-5619-0730-F694AA5757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id="{F50516D0-2618-DFF6-4641-CAD26DAC0F7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a:extLst>
              <a:ext uri="{FF2B5EF4-FFF2-40B4-BE49-F238E27FC236}">
                <a16:creationId xmlns:a16="http://schemas.microsoft.com/office/drawing/2014/main" id="{3F7AD683-24B5-8348-FF11-DFD127115D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D1F25BB-FF4F-0634-1EAF-69644479910C}"/>
              </a:ext>
            </a:extLst>
          </p:cNvPr>
          <p:cNvSpPr>
            <a:spLocks noGrp="1"/>
          </p:cNvSpPr>
          <p:nvPr>
            <p:ph type="dt" sz="half" idx="10"/>
          </p:nvPr>
        </p:nvSpPr>
        <p:spPr/>
        <p:txBody>
          <a:bodyPr/>
          <a:lstStyle/>
          <a:p>
            <a:fld id="{ED3B369F-34F1-4D6E-BE1F-2F419A151CE0}" type="datetimeFigureOut">
              <a:rPr lang="en-IE" smtClean="0"/>
              <a:t>14/07/2023</a:t>
            </a:fld>
            <a:endParaRPr lang="en-IE"/>
          </a:p>
        </p:txBody>
      </p:sp>
      <p:sp>
        <p:nvSpPr>
          <p:cNvPr id="6" name="Footer Placeholder 5">
            <a:extLst>
              <a:ext uri="{FF2B5EF4-FFF2-40B4-BE49-F238E27FC236}">
                <a16:creationId xmlns:a16="http://schemas.microsoft.com/office/drawing/2014/main" id="{8732F5AD-A190-88E8-7898-95CA1782F9CF}"/>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919645CA-390E-19F1-6B34-9EADD5A770E4}"/>
              </a:ext>
            </a:extLst>
          </p:cNvPr>
          <p:cNvSpPr>
            <a:spLocks noGrp="1"/>
          </p:cNvSpPr>
          <p:nvPr>
            <p:ph type="sldNum" sz="quarter" idx="12"/>
          </p:nvPr>
        </p:nvSpPr>
        <p:spPr/>
        <p:txBody>
          <a:bodyPr/>
          <a:lstStyle/>
          <a:p>
            <a:fld id="{4D77FC5A-5894-46DA-9B1C-D3E56F7AB8A0}" type="slidenum">
              <a:rPr lang="en-IE" smtClean="0"/>
              <a:t>‹#›</a:t>
            </a:fld>
            <a:endParaRPr lang="en-IE"/>
          </a:p>
        </p:txBody>
      </p:sp>
    </p:spTree>
    <p:extLst>
      <p:ext uri="{BB962C8B-B14F-4D97-AF65-F5344CB8AC3E}">
        <p14:creationId xmlns:p14="http://schemas.microsoft.com/office/powerpoint/2010/main" val="38321668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E6FCFF-8FE6-388D-27F4-0C971664D7A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id="{1ADEF445-E49C-7F36-120B-FAA1D8CF11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8758941C-4C0D-092E-DB0F-7F973393ACE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3B369F-34F1-4D6E-BE1F-2F419A151CE0}" type="datetimeFigureOut">
              <a:rPr lang="en-IE" smtClean="0"/>
              <a:t>14/07/2023</a:t>
            </a:fld>
            <a:endParaRPr lang="en-IE"/>
          </a:p>
        </p:txBody>
      </p:sp>
      <p:sp>
        <p:nvSpPr>
          <p:cNvPr id="5" name="Footer Placeholder 4">
            <a:extLst>
              <a:ext uri="{FF2B5EF4-FFF2-40B4-BE49-F238E27FC236}">
                <a16:creationId xmlns:a16="http://schemas.microsoft.com/office/drawing/2014/main" id="{CD722D05-790B-E66F-840C-AB2940321A1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a:extLst>
              <a:ext uri="{FF2B5EF4-FFF2-40B4-BE49-F238E27FC236}">
                <a16:creationId xmlns:a16="http://schemas.microsoft.com/office/drawing/2014/main" id="{8DF0AD2D-99AD-CDB5-B813-DB3332C835D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77FC5A-5894-46DA-9B1C-D3E56F7AB8A0}" type="slidenum">
              <a:rPr lang="en-IE" smtClean="0"/>
              <a:t>‹#›</a:t>
            </a:fld>
            <a:endParaRPr lang="en-IE"/>
          </a:p>
        </p:txBody>
      </p:sp>
    </p:spTree>
    <p:extLst>
      <p:ext uri="{BB962C8B-B14F-4D97-AF65-F5344CB8AC3E}">
        <p14:creationId xmlns:p14="http://schemas.microsoft.com/office/powerpoint/2010/main" val="15311462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8" Type="http://schemas.openxmlformats.org/officeDocument/2006/relationships/diagramData" Target="../diagrams/data5.xml"/><Relationship Id="rId13" Type="http://schemas.openxmlformats.org/officeDocument/2006/relationships/image" Target="../media/image2.png"/><Relationship Id="rId3" Type="http://schemas.openxmlformats.org/officeDocument/2006/relationships/diagramData" Target="../diagrams/data4.xml"/><Relationship Id="rId7" Type="http://schemas.microsoft.com/office/2007/relationships/diagramDrawing" Target="../diagrams/drawing4.xml"/><Relationship Id="rId12" Type="http://schemas.microsoft.com/office/2007/relationships/diagramDrawing" Target="../diagrams/drawing5.xml"/><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diagramColors" Target="../diagrams/colors4.xml"/><Relationship Id="rId11" Type="http://schemas.openxmlformats.org/officeDocument/2006/relationships/diagramColors" Target="../diagrams/colors5.xml"/><Relationship Id="rId5" Type="http://schemas.openxmlformats.org/officeDocument/2006/relationships/diagramQuickStyle" Target="../diagrams/quickStyle4.xml"/><Relationship Id="rId10" Type="http://schemas.openxmlformats.org/officeDocument/2006/relationships/diagramQuickStyle" Target="../diagrams/quickStyle5.xml"/><Relationship Id="rId4" Type="http://schemas.openxmlformats.org/officeDocument/2006/relationships/diagramLayout" Target="../diagrams/layout4.xml"/><Relationship Id="rId9" Type="http://schemas.openxmlformats.org/officeDocument/2006/relationships/diagramLayout" Target="../diagrams/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7.xml"/><Relationship Id="rId5" Type="http://schemas.openxmlformats.org/officeDocument/2006/relationships/image" Target="../media/image10.jpg"/><Relationship Id="rId4" Type="http://schemas.openxmlformats.org/officeDocument/2006/relationships/image" Target="../media/image9.jpg"/></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hyperlink" Target="https://creativecommons.org/licenses/by-sa/3.0/" TargetMode="External"/><Relationship Id="rId13" Type="http://schemas.openxmlformats.org/officeDocument/2006/relationships/image" Target="../media/image8.jpg"/><Relationship Id="rId3" Type="http://schemas.openxmlformats.org/officeDocument/2006/relationships/image" Target="../media/image3.png"/><Relationship Id="rId7" Type="http://schemas.openxmlformats.org/officeDocument/2006/relationships/hyperlink" Target="https://en.wikipedia.org/wiki/Germany" TargetMode="External"/><Relationship Id="rId12" Type="http://schemas.openxmlformats.org/officeDocument/2006/relationships/hyperlink" Target="https://pixabay.com/en/spain-flag-heraldry-red-yellow-2906824/"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7.png"/><Relationship Id="rId5" Type="http://schemas.openxmlformats.org/officeDocument/2006/relationships/hyperlink" Target="https://openclipart.org/detail/184542/italian-flag" TargetMode="External"/><Relationship Id="rId15" Type="http://schemas.openxmlformats.org/officeDocument/2006/relationships/hyperlink" Target="https://creativecommons.org/licenses/by/3.0/" TargetMode="External"/><Relationship Id="rId10" Type="http://schemas.openxmlformats.org/officeDocument/2006/relationships/hyperlink" Target="https://en.wikipedia.org/wiki/Flag_of_Sweden" TargetMode="External"/><Relationship Id="rId4" Type="http://schemas.openxmlformats.org/officeDocument/2006/relationships/image" Target="../media/image4.png"/><Relationship Id="rId9" Type="http://schemas.openxmlformats.org/officeDocument/2006/relationships/image" Target="../media/image6.png"/><Relationship Id="rId14" Type="http://schemas.openxmlformats.org/officeDocument/2006/relationships/hyperlink" Target="https://www.freeimageslive.co.uk/free_stock_image/irishflag-jpg"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png"/><Relationship Id="rId7" Type="http://schemas.openxmlformats.org/officeDocument/2006/relationships/diagramColors" Target="../diagrams/colors1.xm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9.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0">
            <a:extLst>
              <a:ext uri="{FF2B5EF4-FFF2-40B4-BE49-F238E27FC236}">
                <a16:creationId xmlns:a16="http://schemas.microsoft.com/office/drawing/2014/main" id="{53E60C6D-4E85-4E14-BCDF-BF15C241F7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09BF9D85-22DB-846C-1434-71F2E9CAEBAA}"/>
              </a:ext>
            </a:extLst>
          </p:cNvPr>
          <p:cNvSpPr txBox="1"/>
          <p:nvPr/>
        </p:nvSpPr>
        <p:spPr>
          <a:xfrm>
            <a:off x="6151294" y="486184"/>
            <a:ext cx="5397237" cy="1325563"/>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4400" b="1">
                <a:latin typeface="+mj-lt"/>
                <a:ea typeface="+mj-ea"/>
                <a:cs typeface="+mj-cs"/>
              </a:rPr>
              <a:t>Background</a:t>
            </a:r>
            <a:endParaRPr lang="en-US" sz="4400" b="1" dirty="0">
              <a:latin typeface="+mj-lt"/>
              <a:ea typeface="+mj-ea"/>
              <a:cs typeface="+mj-cs"/>
            </a:endParaRPr>
          </a:p>
        </p:txBody>
      </p:sp>
      <p:pic>
        <p:nvPicPr>
          <p:cNvPr id="3" name="Immagine 7" descr="Immagine che contiene testo&#10;&#10;Descrizione generata automaticamente">
            <a:extLst>
              <a:ext uri="{FF2B5EF4-FFF2-40B4-BE49-F238E27FC236}">
                <a16:creationId xmlns:a16="http://schemas.microsoft.com/office/drawing/2014/main" id="{4908D82F-E324-462B-1D86-004B3C08CC0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8353" y="1486974"/>
            <a:ext cx="4555700" cy="956699"/>
          </a:xfrm>
          <a:custGeom>
            <a:avLst/>
            <a:gdLst/>
            <a:ahLst/>
            <a:cxnLst/>
            <a:rect l="l" t="t" r="r" b="b"/>
            <a:pathLst>
              <a:path w="4555700" h="2733294">
                <a:moveTo>
                  <a:pt x="82217" y="0"/>
                </a:moveTo>
                <a:lnTo>
                  <a:pt x="4473483" y="0"/>
                </a:lnTo>
                <a:cubicBezTo>
                  <a:pt x="4518890" y="0"/>
                  <a:pt x="4555700" y="36810"/>
                  <a:pt x="4555700" y="82217"/>
                </a:cubicBezTo>
                <a:lnTo>
                  <a:pt x="4555700" y="2651077"/>
                </a:lnTo>
                <a:cubicBezTo>
                  <a:pt x="4555700" y="2696484"/>
                  <a:pt x="4518890" y="2733294"/>
                  <a:pt x="4473483" y="2733294"/>
                </a:cubicBezTo>
                <a:lnTo>
                  <a:pt x="82217" y="2733294"/>
                </a:lnTo>
                <a:cubicBezTo>
                  <a:pt x="36810" y="2733294"/>
                  <a:pt x="0" y="2696484"/>
                  <a:pt x="0" y="2651077"/>
                </a:cubicBezTo>
                <a:lnTo>
                  <a:pt x="0" y="82217"/>
                </a:lnTo>
                <a:cubicBezTo>
                  <a:pt x="0" y="36810"/>
                  <a:pt x="36810" y="0"/>
                  <a:pt x="82217" y="0"/>
                </a:cubicBezTo>
                <a:close/>
              </a:path>
            </a:pathLst>
          </a:custGeom>
        </p:spPr>
      </p:pic>
      <p:sp>
        <p:nvSpPr>
          <p:cNvPr id="17" name="Freeform: Shape 12">
            <a:extLst>
              <a:ext uri="{FF2B5EF4-FFF2-40B4-BE49-F238E27FC236}">
                <a16:creationId xmlns:a16="http://schemas.microsoft.com/office/drawing/2014/main" id="{7D42D292-4C48-479B-9E59-E29CD9871C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486400"/>
            <a:ext cx="2672863" cy="1371600"/>
          </a:xfrm>
          <a:custGeom>
            <a:avLst/>
            <a:gdLst>
              <a:gd name="connsiteX0" fmla="*/ 1721734 w 2672863"/>
              <a:gd name="connsiteY0" fmla="*/ 0 h 1371600"/>
              <a:gd name="connsiteX1" fmla="*/ 2564444 w 2672863"/>
              <a:gd name="connsiteY1" fmla="*/ 213382 h 1371600"/>
              <a:gd name="connsiteX2" fmla="*/ 2672863 w 2672863"/>
              <a:gd name="connsiteY2" fmla="*/ 279248 h 1371600"/>
              <a:gd name="connsiteX3" fmla="*/ 2672863 w 2672863"/>
              <a:gd name="connsiteY3" fmla="*/ 1371600 h 1371600"/>
              <a:gd name="connsiteX4" fmla="*/ 0 w 2672863"/>
              <a:gd name="connsiteY4" fmla="*/ 1371600 h 1371600"/>
              <a:gd name="connsiteX5" fmla="*/ 33268 w 2672863"/>
              <a:gd name="connsiteY5" fmla="*/ 1242216 h 1371600"/>
              <a:gd name="connsiteX6" fmla="*/ 1721734 w 2672863"/>
              <a:gd name="connsiteY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72863" h="1371600">
                <a:moveTo>
                  <a:pt x="1721734" y="0"/>
                </a:moveTo>
                <a:cubicBezTo>
                  <a:pt x="2026863" y="0"/>
                  <a:pt x="2313937" y="77299"/>
                  <a:pt x="2564444" y="213382"/>
                </a:cubicBezTo>
                <a:lnTo>
                  <a:pt x="2672863" y="279248"/>
                </a:lnTo>
                <a:lnTo>
                  <a:pt x="2672863" y="1371600"/>
                </a:lnTo>
                <a:lnTo>
                  <a:pt x="0" y="1371600"/>
                </a:lnTo>
                <a:lnTo>
                  <a:pt x="33268" y="1242216"/>
                </a:lnTo>
                <a:cubicBezTo>
                  <a:pt x="257110" y="522539"/>
                  <a:pt x="928399" y="0"/>
                  <a:pt x="1721734"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2" name="Immagine 5">
            <a:extLst>
              <a:ext uri="{FF2B5EF4-FFF2-40B4-BE49-F238E27FC236}">
                <a16:creationId xmlns:a16="http://schemas.microsoft.com/office/drawing/2014/main" id="{0809D1B0-9EA2-90BF-908F-FAD17DE6B2E8}"/>
              </a:ext>
            </a:extLst>
          </p:cNvPr>
          <p:cNvPicPr>
            <a:picLocks noChangeAspect="1"/>
          </p:cNvPicPr>
          <p:nvPr/>
        </p:nvPicPr>
        <p:blipFill>
          <a:blip r:embed="rId4">
            <a:extLst>
              <a:ext uri="{28A0092B-C50C-407E-A947-70E740481C1C}">
                <a14:useLocalDpi xmlns:a14="http://schemas.microsoft.com/office/drawing/2010/main" val="0"/>
              </a:ext>
            </a:extLst>
          </a:blip>
          <a:srcRect t="10497" b="18013"/>
          <a:stretch>
            <a:fillRect/>
          </a:stretch>
        </p:blipFill>
        <p:spPr bwMode="auto">
          <a:xfrm>
            <a:off x="698353" y="3526029"/>
            <a:ext cx="3823322" cy="2733293"/>
          </a:xfrm>
          <a:custGeom>
            <a:avLst/>
            <a:gdLst/>
            <a:ahLst/>
            <a:cxnLst/>
            <a:rect l="l" t="t" r="r" b="b"/>
            <a:pathLst>
              <a:path w="4438338" h="2323972">
                <a:moveTo>
                  <a:pt x="69905" y="0"/>
                </a:moveTo>
                <a:lnTo>
                  <a:pt x="4368433" y="0"/>
                </a:lnTo>
                <a:cubicBezTo>
                  <a:pt x="4407040" y="0"/>
                  <a:pt x="4438338" y="31298"/>
                  <a:pt x="4438338" y="69905"/>
                </a:cubicBezTo>
                <a:lnTo>
                  <a:pt x="4438338" y="2254067"/>
                </a:lnTo>
                <a:cubicBezTo>
                  <a:pt x="4438338" y="2292674"/>
                  <a:pt x="4407040" y="2323972"/>
                  <a:pt x="4368433" y="2323972"/>
                </a:cubicBezTo>
                <a:lnTo>
                  <a:pt x="69905" y="2323972"/>
                </a:lnTo>
                <a:cubicBezTo>
                  <a:pt x="31298" y="2323972"/>
                  <a:pt x="0" y="2292674"/>
                  <a:pt x="0" y="2254067"/>
                </a:cubicBezTo>
                <a:lnTo>
                  <a:pt x="0" y="69905"/>
                </a:lnTo>
                <a:cubicBezTo>
                  <a:pt x="0" y="31298"/>
                  <a:pt x="31298" y="0"/>
                  <a:pt x="69905" y="0"/>
                </a:cubicBezTo>
                <a:close/>
              </a:path>
            </a:pathLst>
          </a:custGeom>
          <a:noFill/>
        </p:spPr>
      </p:pic>
      <p:sp>
        <p:nvSpPr>
          <p:cNvPr id="5" name="TextBox 4">
            <a:extLst>
              <a:ext uri="{FF2B5EF4-FFF2-40B4-BE49-F238E27FC236}">
                <a16:creationId xmlns:a16="http://schemas.microsoft.com/office/drawing/2014/main" id="{02A21537-8B81-4138-D257-3F9E5AF0A936}"/>
              </a:ext>
            </a:extLst>
          </p:cNvPr>
          <p:cNvSpPr txBox="1"/>
          <p:nvPr/>
        </p:nvSpPr>
        <p:spPr>
          <a:xfrm>
            <a:off x="6151294" y="1796794"/>
            <a:ext cx="5742585" cy="4687108"/>
          </a:xfrm>
          <a:prstGeom prst="rect">
            <a:avLst/>
          </a:prstGeom>
        </p:spPr>
        <p:txBody>
          <a:bodyPr vert="horz" lIns="91440" tIns="45720" rIns="91440" bIns="45720" rtlCol="0">
            <a:noAutofit/>
          </a:bodyPr>
          <a:lstStyle/>
          <a:p>
            <a:pPr marL="285750" indent="-285750">
              <a:lnSpc>
                <a:spcPct val="90000"/>
              </a:lnSpc>
              <a:spcBef>
                <a:spcPts val="600"/>
              </a:spcBef>
              <a:spcAft>
                <a:spcPts val="800"/>
              </a:spcAft>
              <a:buFont typeface="Arial"/>
              <a:buChar char="•"/>
            </a:pPr>
            <a:r>
              <a:rPr lang="en-US" sz="1700">
                <a:effectLst/>
              </a:rPr>
              <a:t>The COVID-19 pandemic:</a:t>
            </a:r>
          </a:p>
          <a:p>
            <a:pPr marL="742950" lvl="1" indent="-285750">
              <a:lnSpc>
                <a:spcPct val="90000"/>
              </a:lnSpc>
              <a:spcBef>
                <a:spcPts val="600"/>
              </a:spcBef>
              <a:spcAft>
                <a:spcPts val="800"/>
              </a:spcAft>
              <a:buFont typeface="Arial"/>
              <a:buChar char="•"/>
            </a:pPr>
            <a:r>
              <a:rPr lang="en-US" sz="1700"/>
              <a:t>i</a:t>
            </a:r>
            <a:r>
              <a:rPr lang="en-US" sz="1700">
                <a:effectLst/>
              </a:rPr>
              <a:t>mpacted heavily on education and training systems; </a:t>
            </a:r>
          </a:p>
          <a:p>
            <a:pPr marL="742950" lvl="1" indent="-285750">
              <a:lnSpc>
                <a:spcPct val="90000"/>
              </a:lnSpc>
              <a:spcBef>
                <a:spcPts val="600"/>
              </a:spcBef>
              <a:spcAft>
                <a:spcPts val="800"/>
              </a:spcAft>
              <a:buFont typeface="Arial"/>
              <a:buChar char="•"/>
            </a:pPr>
            <a:r>
              <a:rPr lang="en-US" sz="1700"/>
              <a:t>accelerated</a:t>
            </a:r>
            <a:r>
              <a:rPr lang="en-US" sz="1700">
                <a:effectLst/>
              </a:rPr>
              <a:t> digital transformation; </a:t>
            </a:r>
          </a:p>
          <a:p>
            <a:pPr marL="742950" lvl="1" indent="-285750">
              <a:lnSpc>
                <a:spcPct val="90000"/>
              </a:lnSpc>
              <a:spcBef>
                <a:spcPts val="600"/>
              </a:spcBef>
              <a:spcAft>
                <a:spcPts val="800"/>
              </a:spcAft>
              <a:buFont typeface="Arial"/>
              <a:buChar char="•"/>
            </a:pPr>
            <a:r>
              <a:rPr lang="en-US" sz="1700">
                <a:effectLst/>
              </a:rPr>
              <a:t>triggered rapid, large-scale change.</a:t>
            </a:r>
          </a:p>
          <a:p>
            <a:pPr marL="342900" indent="-285750">
              <a:lnSpc>
                <a:spcPct val="90000"/>
              </a:lnSpc>
              <a:spcBef>
                <a:spcPts val="600"/>
              </a:spcBef>
              <a:spcAft>
                <a:spcPts val="800"/>
              </a:spcAft>
              <a:buFont typeface="Arial"/>
              <a:buChar char="•"/>
            </a:pPr>
            <a:r>
              <a:rPr lang="en-US" sz="1700">
                <a:effectLst/>
              </a:rPr>
              <a:t>This pandemic exposed the need to:</a:t>
            </a:r>
          </a:p>
          <a:p>
            <a:pPr marL="742950" lvl="1" indent="-228600">
              <a:lnSpc>
                <a:spcPct val="90000"/>
              </a:lnSpc>
              <a:spcBef>
                <a:spcPts val="600"/>
              </a:spcBef>
              <a:spcAft>
                <a:spcPts val="800"/>
              </a:spcAft>
              <a:buFont typeface="Arial" panose="020B0604020202020204" pitchFamily="34" charset="0"/>
              <a:buChar char="•"/>
            </a:pPr>
            <a:r>
              <a:rPr lang="en-US" sz="1700">
                <a:effectLst/>
              </a:rPr>
              <a:t>integrate digital technologies in training; </a:t>
            </a:r>
          </a:p>
          <a:p>
            <a:pPr marL="742950" lvl="1" indent="-228600">
              <a:lnSpc>
                <a:spcPct val="90000"/>
              </a:lnSpc>
              <a:spcBef>
                <a:spcPts val="600"/>
              </a:spcBef>
              <a:spcAft>
                <a:spcPts val="800"/>
              </a:spcAft>
              <a:buFont typeface="Arial" panose="020B0604020202020204" pitchFamily="34" charset="0"/>
              <a:buChar char="•"/>
            </a:pPr>
            <a:r>
              <a:rPr lang="en-US" sz="1700"/>
              <a:t>rethink </a:t>
            </a:r>
            <a:r>
              <a:rPr lang="en-US" sz="1700">
                <a:effectLst/>
              </a:rPr>
              <a:t>how training is designed and provided. </a:t>
            </a:r>
          </a:p>
          <a:p>
            <a:pPr marL="342900" indent="-285750">
              <a:lnSpc>
                <a:spcPct val="90000"/>
              </a:lnSpc>
              <a:spcBef>
                <a:spcPts val="600"/>
              </a:spcBef>
              <a:spcAft>
                <a:spcPts val="800"/>
              </a:spcAft>
              <a:buFont typeface="Arial"/>
              <a:buChar char="•"/>
            </a:pPr>
            <a:r>
              <a:rPr lang="en-US" sz="1700">
                <a:effectLst/>
              </a:rPr>
              <a:t>It highlighted the need for trainers and </a:t>
            </a:r>
            <a:r>
              <a:rPr lang="en-US" sz="1700" b="1">
                <a:effectLst/>
              </a:rPr>
              <a:t>VET</a:t>
            </a:r>
            <a:r>
              <a:rPr lang="en-US" sz="1700">
                <a:effectLst/>
              </a:rPr>
              <a:t> staf</a:t>
            </a:r>
            <a:r>
              <a:rPr lang="en-US" sz="1700"/>
              <a:t>f to be more </a:t>
            </a:r>
            <a:r>
              <a:rPr lang="en-US" sz="1700" b="1"/>
              <a:t>confident</a:t>
            </a:r>
            <a:r>
              <a:rPr lang="en-US" sz="1700"/>
              <a:t> and </a:t>
            </a:r>
            <a:r>
              <a:rPr lang="en-US" sz="1700" b="1"/>
              <a:t>skilled</a:t>
            </a:r>
            <a:r>
              <a:rPr lang="en-US" sz="1700"/>
              <a:t> in using </a:t>
            </a:r>
            <a:r>
              <a:rPr lang="en-US" sz="1700" b="1"/>
              <a:t>digital technology</a:t>
            </a:r>
            <a:r>
              <a:rPr lang="en-US" sz="1700"/>
              <a:t>.</a:t>
            </a:r>
          </a:p>
          <a:p>
            <a:pPr marL="342900" indent="-285750">
              <a:lnSpc>
                <a:spcPct val="90000"/>
              </a:lnSpc>
              <a:spcBef>
                <a:spcPts val="600"/>
              </a:spcBef>
              <a:spcAft>
                <a:spcPts val="800"/>
              </a:spcAft>
              <a:buFont typeface="Arial"/>
              <a:buChar char="•"/>
            </a:pPr>
            <a:r>
              <a:rPr lang="en-US" sz="1700">
                <a:effectLst/>
              </a:rPr>
              <a:t>AGILE-2-VET project has been structured on these preconditions, reported by the European Commission in the new Digital Education Action Plan 2021-2027.</a:t>
            </a:r>
            <a:endParaRPr lang="en-US" sz="1700" dirty="0"/>
          </a:p>
        </p:txBody>
      </p:sp>
      <p:sp>
        <p:nvSpPr>
          <p:cNvPr id="15" name="Arc 14">
            <a:extLst>
              <a:ext uri="{FF2B5EF4-FFF2-40B4-BE49-F238E27FC236}">
                <a16:creationId xmlns:a16="http://schemas.microsoft.com/office/drawing/2014/main" id="{533DF362-939D-4EEE-8DC4-6B54607E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95198">
            <a:off x="1539683" y="162676"/>
            <a:ext cx="4083433" cy="4083433"/>
          </a:xfrm>
          <a:prstGeom prst="arc">
            <a:avLst>
              <a:gd name="adj1" fmla="val 17445962"/>
              <a:gd name="adj2" fmla="val 0"/>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Tree>
    <p:extLst>
      <p:ext uri="{BB962C8B-B14F-4D97-AF65-F5344CB8AC3E}">
        <p14:creationId xmlns:p14="http://schemas.microsoft.com/office/powerpoint/2010/main" val="4258621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fade">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fade">
                                      <p:cBhvr>
                                        <p:cTn id="47"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2FBD5E0D-1237-40AA-57B6-AD702D0A6D8F}"/>
              </a:ext>
            </a:extLst>
          </p:cNvPr>
          <p:cNvGraphicFramePr/>
          <p:nvPr>
            <p:extLst>
              <p:ext uri="{D42A27DB-BD31-4B8C-83A1-F6EECF244321}">
                <p14:modId xmlns:p14="http://schemas.microsoft.com/office/powerpoint/2010/main" val="2262461993"/>
              </p:ext>
            </p:extLst>
          </p:nvPr>
        </p:nvGraphicFramePr>
        <p:xfrm>
          <a:off x="1152524" y="1865312"/>
          <a:ext cx="4170216" cy="31145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a:extLst>
              <a:ext uri="{FF2B5EF4-FFF2-40B4-BE49-F238E27FC236}">
                <a16:creationId xmlns:a16="http://schemas.microsoft.com/office/drawing/2014/main" id="{E2A39845-DFE0-128A-444A-ACA76ECB366D}"/>
              </a:ext>
            </a:extLst>
          </p:cNvPr>
          <p:cNvSpPr txBox="1"/>
          <p:nvPr/>
        </p:nvSpPr>
        <p:spPr>
          <a:xfrm>
            <a:off x="6256207" y="1182931"/>
            <a:ext cx="5458838" cy="4192520"/>
          </a:xfrm>
          <a:prstGeom prst="rect">
            <a:avLst/>
          </a:prstGeom>
        </p:spPr>
        <p:txBody>
          <a:bodyPr vert="horz" lIns="91440" tIns="45720" rIns="91440" bIns="45720" rtlCol="0">
            <a:normAutofit/>
          </a:bodyPr>
          <a:lstStyle/>
          <a:p>
            <a:pPr lvl="0"/>
            <a:endParaRPr lang="en-IE" dirty="0"/>
          </a:p>
        </p:txBody>
      </p:sp>
      <p:sp>
        <p:nvSpPr>
          <p:cNvPr id="3" name="TextBox 2">
            <a:extLst>
              <a:ext uri="{FF2B5EF4-FFF2-40B4-BE49-F238E27FC236}">
                <a16:creationId xmlns:a16="http://schemas.microsoft.com/office/drawing/2014/main" id="{4FFCAC14-D53B-15A8-D465-504C0F3D7FD3}"/>
              </a:ext>
            </a:extLst>
          </p:cNvPr>
          <p:cNvSpPr txBox="1"/>
          <p:nvPr/>
        </p:nvSpPr>
        <p:spPr>
          <a:xfrm>
            <a:off x="5893200" y="146079"/>
            <a:ext cx="5458838" cy="1325563"/>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4400" b="1" kern="1200" dirty="0">
                <a:solidFill>
                  <a:schemeClr val="tx1"/>
                </a:solidFill>
                <a:latin typeface="+mj-lt"/>
                <a:ea typeface="+mj-ea"/>
                <a:cs typeface="+mj-cs"/>
              </a:rPr>
              <a:t>Where Are We Now?</a:t>
            </a:r>
          </a:p>
        </p:txBody>
      </p:sp>
      <p:sp>
        <p:nvSpPr>
          <p:cNvPr id="4" name="TextBox 3">
            <a:extLst>
              <a:ext uri="{FF2B5EF4-FFF2-40B4-BE49-F238E27FC236}">
                <a16:creationId xmlns:a16="http://schemas.microsoft.com/office/drawing/2014/main" id="{8FC10EA5-42D0-1A8E-F4E2-280628F85CF4}"/>
              </a:ext>
            </a:extLst>
          </p:cNvPr>
          <p:cNvSpPr txBox="1"/>
          <p:nvPr/>
        </p:nvSpPr>
        <p:spPr>
          <a:xfrm>
            <a:off x="5893200" y="1422000"/>
            <a:ext cx="4999389" cy="4247317"/>
          </a:xfrm>
          <a:prstGeom prst="rect">
            <a:avLst/>
          </a:prstGeom>
          <a:noFill/>
        </p:spPr>
        <p:txBody>
          <a:bodyPr wrap="square" rtlCol="0">
            <a:spAutoFit/>
          </a:bodyPr>
          <a:lstStyle/>
          <a:p>
            <a:r>
              <a:rPr lang="en-GB" dirty="0"/>
              <a:t>The objective of Agile-2 VET is to </a:t>
            </a:r>
            <a:r>
              <a:rPr lang="en-GB" b="1" dirty="0"/>
              <a:t>develop skills </a:t>
            </a:r>
            <a:r>
              <a:rPr lang="en-GB" dirty="0"/>
              <a:t>and </a:t>
            </a:r>
            <a:r>
              <a:rPr lang="en-GB" b="1" dirty="0"/>
              <a:t>strengthen collaboration</a:t>
            </a:r>
            <a:r>
              <a:rPr lang="en-GB" dirty="0"/>
              <a:t>. </a:t>
            </a:r>
          </a:p>
          <a:p>
            <a:endParaRPr lang="en-GB" dirty="0"/>
          </a:p>
          <a:p>
            <a:r>
              <a:rPr lang="en-GB" dirty="0"/>
              <a:t>To achieve this outcome, in a constantly transformative digital environment, there is a need to understand real-time levels of digital competency, knowledge and skills.</a:t>
            </a:r>
          </a:p>
          <a:p>
            <a:endParaRPr lang="en-GB" dirty="0"/>
          </a:p>
          <a:p>
            <a:r>
              <a:rPr lang="en-GB" dirty="0"/>
              <a:t>With the various cohorts within the VET sector and based on the data, competencies were selected that support an individuals ability to adapt to a changing digital learning environment.</a:t>
            </a:r>
          </a:p>
          <a:p>
            <a:endParaRPr lang="en-GB" dirty="0"/>
          </a:p>
          <a:p>
            <a:r>
              <a:rPr lang="en-GB" dirty="0"/>
              <a:t>These 4 competencies are </a:t>
            </a:r>
            <a:r>
              <a:rPr lang="en-GB" b="1" dirty="0"/>
              <a:t>Resilience</a:t>
            </a:r>
            <a:r>
              <a:rPr lang="en-GB" dirty="0"/>
              <a:t>, </a:t>
            </a:r>
            <a:r>
              <a:rPr lang="en-GB" b="1" dirty="0"/>
              <a:t>Perception</a:t>
            </a:r>
            <a:r>
              <a:rPr lang="en-GB" dirty="0"/>
              <a:t>, </a:t>
            </a:r>
            <a:r>
              <a:rPr lang="en-GB" b="1" dirty="0"/>
              <a:t>Flexibility</a:t>
            </a:r>
            <a:r>
              <a:rPr lang="en-GB" dirty="0"/>
              <a:t> and </a:t>
            </a:r>
            <a:r>
              <a:rPr lang="en-GB" b="1" dirty="0"/>
              <a:t>Autonomy</a:t>
            </a:r>
            <a:r>
              <a:rPr lang="en-GB" dirty="0"/>
              <a:t>.</a:t>
            </a:r>
          </a:p>
        </p:txBody>
      </p:sp>
      <p:pic>
        <p:nvPicPr>
          <p:cNvPr id="6" name="Immagine 5">
            <a:extLst>
              <a:ext uri="{FF2B5EF4-FFF2-40B4-BE49-F238E27FC236}">
                <a16:creationId xmlns:a16="http://schemas.microsoft.com/office/drawing/2014/main" id="{5EDA2453-E793-A8BB-FF65-FC4E91D01990}"/>
              </a:ext>
            </a:extLst>
          </p:cNvPr>
          <p:cNvPicPr>
            <a:picLocks noChangeAspect="1"/>
          </p:cNvPicPr>
          <p:nvPr/>
        </p:nvPicPr>
        <p:blipFill>
          <a:blip r:embed="rId8">
            <a:extLst>
              <a:ext uri="{28A0092B-C50C-407E-A947-70E740481C1C}">
                <a14:useLocalDpi xmlns:a14="http://schemas.microsoft.com/office/drawing/2010/main" val="0"/>
              </a:ext>
            </a:extLst>
          </a:blip>
          <a:srcRect t="10497" b="18013"/>
          <a:stretch>
            <a:fillRect/>
          </a:stretch>
        </p:blipFill>
        <p:spPr bwMode="auto">
          <a:xfrm>
            <a:off x="281652" y="5249068"/>
            <a:ext cx="1741744" cy="1245173"/>
          </a:xfrm>
          <a:custGeom>
            <a:avLst/>
            <a:gdLst/>
            <a:ahLst/>
            <a:cxnLst/>
            <a:rect l="l" t="t" r="r" b="b"/>
            <a:pathLst>
              <a:path w="4438338" h="2323972">
                <a:moveTo>
                  <a:pt x="69905" y="0"/>
                </a:moveTo>
                <a:lnTo>
                  <a:pt x="4368433" y="0"/>
                </a:lnTo>
                <a:cubicBezTo>
                  <a:pt x="4407040" y="0"/>
                  <a:pt x="4438338" y="31298"/>
                  <a:pt x="4438338" y="69905"/>
                </a:cubicBezTo>
                <a:lnTo>
                  <a:pt x="4438338" y="2254067"/>
                </a:lnTo>
                <a:cubicBezTo>
                  <a:pt x="4438338" y="2292674"/>
                  <a:pt x="4407040" y="2323972"/>
                  <a:pt x="4368433" y="2323972"/>
                </a:cubicBezTo>
                <a:lnTo>
                  <a:pt x="69905" y="2323972"/>
                </a:lnTo>
                <a:cubicBezTo>
                  <a:pt x="31298" y="2323972"/>
                  <a:pt x="0" y="2292674"/>
                  <a:pt x="0" y="2254067"/>
                </a:cubicBezTo>
                <a:lnTo>
                  <a:pt x="0" y="69905"/>
                </a:lnTo>
                <a:cubicBezTo>
                  <a:pt x="0" y="31298"/>
                  <a:pt x="31298" y="0"/>
                  <a:pt x="69905" y="0"/>
                </a:cubicBezTo>
                <a:close/>
              </a:path>
            </a:pathLst>
          </a:custGeom>
          <a:noFill/>
        </p:spPr>
      </p:pic>
    </p:spTree>
    <p:extLst>
      <p:ext uri="{BB962C8B-B14F-4D97-AF65-F5344CB8AC3E}">
        <p14:creationId xmlns:p14="http://schemas.microsoft.com/office/powerpoint/2010/main" val="3089336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5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Effect transition="in" filter="fade">
                                      <p:cBhvr>
                                        <p:cTn id="27"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1A7F197-BB2B-17B7-B7C0-EE0378492F41}"/>
              </a:ext>
            </a:extLst>
          </p:cNvPr>
          <p:cNvSpPr txBox="1"/>
          <p:nvPr/>
        </p:nvSpPr>
        <p:spPr>
          <a:xfrm>
            <a:off x="632178" y="492667"/>
            <a:ext cx="6096000" cy="584776"/>
          </a:xfrm>
          <a:prstGeom prst="rect">
            <a:avLst/>
          </a:prstGeom>
          <a:noFill/>
        </p:spPr>
        <p:txBody>
          <a:bodyPr wrap="square">
            <a:spAutoFit/>
          </a:bodyPr>
          <a:lstStyle/>
          <a:p>
            <a:r>
              <a:rPr lang="en-GB" sz="3200" b="1" dirty="0">
                <a:solidFill>
                  <a:srgbClr val="000000"/>
                </a:solidFill>
                <a:effectLst/>
                <a:highlight>
                  <a:srgbClr val="FFFFFF"/>
                </a:highlight>
                <a:latin typeface="+mj-lt"/>
                <a:ea typeface="Times New Roman" panose="02020603050405020304" pitchFamily="18" charset="0"/>
              </a:rPr>
              <a:t>Resilience</a:t>
            </a:r>
            <a:endParaRPr lang="en-IE" sz="2400" b="1" dirty="0">
              <a:latin typeface="+mj-lt"/>
            </a:endParaRPr>
          </a:p>
        </p:txBody>
      </p:sp>
      <p:sp>
        <p:nvSpPr>
          <p:cNvPr id="7" name="TextBox 6">
            <a:extLst>
              <a:ext uri="{FF2B5EF4-FFF2-40B4-BE49-F238E27FC236}">
                <a16:creationId xmlns:a16="http://schemas.microsoft.com/office/drawing/2014/main" id="{8E4ADB9E-7272-A59D-3F32-0B306F812F6A}"/>
              </a:ext>
            </a:extLst>
          </p:cNvPr>
          <p:cNvSpPr txBox="1"/>
          <p:nvPr/>
        </p:nvSpPr>
        <p:spPr>
          <a:xfrm>
            <a:off x="632178" y="1515028"/>
            <a:ext cx="10001956" cy="1477328"/>
          </a:xfrm>
          <a:prstGeom prst="rect">
            <a:avLst/>
          </a:prstGeom>
          <a:noFill/>
        </p:spPr>
        <p:txBody>
          <a:bodyPr wrap="square" rtlCol="0">
            <a:spAutoFit/>
          </a:bodyPr>
          <a:lstStyle/>
          <a:p>
            <a:r>
              <a:rPr lang="en-GB" dirty="0"/>
              <a:t>Resilience is the ability to adapt and adjust to change and to reach a positive outcome.  </a:t>
            </a:r>
          </a:p>
          <a:p>
            <a:endParaRPr lang="en-GB" dirty="0"/>
          </a:p>
          <a:p>
            <a:r>
              <a:rPr lang="en-GB" dirty="0"/>
              <a:t>Being resilient enables you to bounce back from negativity. Resilience applies when you are adapting to an environment which has unfamiliar routines or processes or you are removed from a team environment to an isolated situation.</a:t>
            </a:r>
            <a:endParaRPr lang="en-IE" dirty="0"/>
          </a:p>
        </p:txBody>
      </p:sp>
      <p:sp>
        <p:nvSpPr>
          <p:cNvPr id="9" name="TextBox 8">
            <a:extLst>
              <a:ext uri="{FF2B5EF4-FFF2-40B4-BE49-F238E27FC236}">
                <a16:creationId xmlns:a16="http://schemas.microsoft.com/office/drawing/2014/main" id="{4BB1E6CF-B708-774C-EC9A-12CB09503ECD}"/>
              </a:ext>
            </a:extLst>
          </p:cNvPr>
          <p:cNvSpPr txBox="1"/>
          <p:nvPr/>
        </p:nvSpPr>
        <p:spPr>
          <a:xfrm>
            <a:off x="632178" y="3368387"/>
            <a:ext cx="10227733" cy="923330"/>
          </a:xfrm>
          <a:prstGeom prst="rect">
            <a:avLst/>
          </a:prstGeom>
          <a:noFill/>
        </p:spPr>
        <p:txBody>
          <a:bodyPr wrap="square" rtlCol="0">
            <a:spAutoFit/>
          </a:bodyPr>
          <a:lstStyle/>
          <a:p>
            <a:r>
              <a:rPr lang="en-GB" dirty="0"/>
              <a:t>In the Digital Learning environment being resilient enables you to navigate digital transformation confidently by understanding your level of digital skills and how you can develop them. Creating a safe, comfortable and inclusive learning environment builds resilience. </a:t>
            </a:r>
            <a:endParaRPr lang="en-IE" dirty="0"/>
          </a:p>
        </p:txBody>
      </p:sp>
      <p:pic>
        <p:nvPicPr>
          <p:cNvPr id="10" name="Immagine 5">
            <a:extLst>
              <a:ext uri="{FF2B5EF4-FFF2-40B4-BE49-F238E27FC236}">
                <a16:creationId xmlns:a16="http://schemas.microsoft.com/office/drawing/2014/main" id="{C19D9546-008A-B870-B073-B4FDC326D939}"/>
              </a:ext>
            </a:extLst>
          </p:cNvPr>
          <p:cNvPicPr>
            <a:picLocks noChangeAspect="1"/>
          </p:cNvPicPr>
          <p:nvPr/>
        </p:nvPicPr>
        <p:blipFill>
          <a:blip r:embed="rId2">
            <a:extLst>
              <a:ext uri="{28A0092B-C50C-407E-A947-70E740481C1C}">
                <a14:useLocalDpi xmlns:a14="http://schemas.microsoft.com/office/drawing/2010/main" val="0"/>
              </a:ext>
            </a:extLst>
          </a:blip>
          <a:srcRect t="10497" b="18013"/>
          <a:stretch>
            <a:fillRect/>
          </a:stretch>
        </p:blipFill>
        <p:spPr bwMode="auto">
          <a:xfrm>
            <a:off x="244361" y="5342972"/>
            <a:ext cx="1741744" cy="1245173"/>
          </a:xfrm>
          <a:custGeom>
            <a:avLst/>
            <a:gdLst/>
            <a:ahLst/>
            <a:cxnLst/>
            <a:rect l="l" t="t" r="r" b="b"/>
            <a:pathLst>
              <a:path w="4438338" h="2323972">
                <a:moveTo>
                  <a:pt x="69905" y="0"/>
                </a:moveTo>
                <a:lnTo>
                  <a:pt x="4368433" y="0"/>
                </a:lnTo>
                <a:cubicBezTo>
                  <a:pt x="4407040" y="0"/>
                  <a:pt x="4438338" y="31298"/>
                  <a:pt x="4438338" y="69905"/>
                </a:cubicBezTo>
                <a:lnTo>
                  <a:pt x="4438338" y="2254067"/>
                </a:lnTo>
                <a:cubicBezTo>
                  <a:pt x="4438338" y="2292674"/>
                  <a:pt x="4407040" y="2323972"/>
                  <a:pt x="4368433" y="2323972"/>
                </a:cubicBezTo>
                <a:lnTo>
                  <a:pt x="69905" y="2323972"/>
                </a:lnTo>
                <a:cubicBezTo>
                  <a:pt x="31298" y="2323972"/>
                  <a:pt x="0" y="2292674"/>
                  <a:pt x="0" y="2254067"/>
                </a:cubicBezTo>
                <a:lnTo>
                  <a:pt x="0" y="69905"/>
                </a:lnTo>
                <a:cubicBezTo>
                  <a:pt x="0" y="31298"/>
                  <a:pt x="31298" y="0"/>
                  <a:pt x="69905" y="0"/>
                </a:cubicBezTo>
                <a:close/>
              </a:path>
            </a:pathLst>
          </a:custGeom>
          <a:noFill/>
        </p:spPr>
      </p:pic>
      <p:sp>
        <p:nvSpPr>
          <p:cNvPr id="6" name="Arc 5">
            <a:extLst>
              <a:ext uri="{FF2B5EF4-FFF2-40B4-BE49-F238E27FC236}">
                <a16:creationId xmlns:a16="http://schemas.microsoft.com/office/drawing/2014/main" id="{59383CF9-23B5-4335-9B21-1791C4CF1C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3967198" flipH="1">
            <a:off x="8631348" y="490493"/>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29228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fade">
                                      <p:cBhvr>
                                        <p:cTn id="12" dur="5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1A7F197-BB2B-17B7-B7C0-EE0378492F41}"/>
              </a:ext>
            </a:extLst>
          </p:cNvPr>
          <p:cNvSpPr txBox="1"/>
          <p:nvPr/>
        </p:nvSpPr>
        <p:spPr>
          <a:xfrm>
            <a:off x="632178" y="492667"/>
            <a:ext cx="6096000" cy="584776"/>
          </a:xfrm>
          <a:prstGeom prst="rect">
            <a:avLst/>
          </a:prstGeom>
          <a:noFill/>
        </p:spPr>
        <p:txBody>
          <a:bodyPr wrap="square">
            <a:spAutoFit/>
          </a:bodyPr>
          <a:lstStyle/>
          <a:p>
            <a:r>
              <a:rPr lang="en-GB" sz="3200" b="1" dirty="0">
                <a:solidFill>
                  <a:srgbClr val="000000"/>
                </a:solidFill>
                <a:highlight>
                  <a:srgbClr val="FFFFFF"/>
                </a:highlight>
                <a:latin typeface="+mj-lt"/>
              </a:rPr>
              <a:t>Perception</a:t>
            </a:r>
            <a:endParaRPr lang="en-IE" sz="2400" b="1" dirty="0">
              <a:latin typeface="+mj-lt"/>
            </a:endParaRPr>
          </a:p>
        </p:txBody>
      </p:sp>
      <p:sp>
        <p:nvSpPr>
          <p:cNvPr id="7" name="TextBox 6">
            <a:extLst>
              <a:ext uri="{FF2B5EF4-FFF2-40B4-BE49-F238E27FC236}">
                <a16:creationId xmlns:a16="http://schemas.microsoft.com/office/drawing/2014/main" id="{8E4ADB9E-7272-A59D-3F32-0B306F812F6A}"/>
              </a:ext>
            </a:extLst>
          </p:cNvPr>
          <p:cNvSpPr txBox="1"/>
          <p:nvPr/>
        </p:nvSpPr>
        <p:spPr>
          <a:xfrm>
            <a:off x="632178" y="1515028"/>
            <a:ext cx="10001956" cy="646331"/>
          </a:xfrm>
          <a:prstGeom prst="rect">
            <a:avLst/>
          </a:prstGeom>
          <a:noFill/>
        </p:spPr>
        <p:txBody>
          <a:bodyPr wrap="square" rtlCol="0">
            <a:spAutoFit/>
          </a:bodyPr>
          <a:lstStyle/>
          <a:p>
            <a:r>
              <a:rPr lang="en-GB" dirty="0"/>
              <a:t>Perception is how we see, hear or understand something.  It is your human radar and how you perceive things. </a:t>
            </a:r>
            <a:endParaRPr lang="en-IE" dirty="0"/>
          </a:p>
        </p:txBody>
      </p:sp>
      <p:sp>
        <p:nvSpPr>
          <p:cNvPr id="9" name="TextBox 8">
            <a:extLst>
              <a:ext uri="{FF2B5EF4-FFF2-40B4-BE49-F238E27FC236}">
                <a16:creationId xmlns:a16="http://schemas.microsoft.com/office/drawing/2014/main" id="{4BB1E6CF-B708-774C-EC9A-12CB09503ECD}"/>
              </a:ext>
            </a:extLst>
          </p:cNvPr>
          <p:cNvSpPr txBox="1"/>
          <p:nvPr/>
        </p:nvSpPr>
        <p:spPr>
          <a:xfrm>
            <a:off x="632178" y="2559292"/>
            <a:ext cx="10227733" cy="1200329"/>
          </a:xfrm>
          <a:prstGeom prst="rect">
            <a:avLst/>
          </a:prstGeom>
          <a:noFill/>
        </p:spPr>
        <p:txBody>
          <a:bodyPr wrap="square" rtlCol="0">
            <a:spAutoFit/>
          </a:bodyPr>
          <a:lstStyle/>
          <a:p>
            <a:r>
              <a:rPr lang="en-GB" dirty="0"/>
              <a:t>In the Digital Learning environment there is a need to focus on the context of the communication, communicate accurately and interpret information objectively.   The digital learning environment can lead to perceiving problems when communicating with others that do not exist.  Collaboration is important to know who you need to engage with and what support or resources are available.</a:t>
            </a:r>
            <a:endParaRPr lang="en-IE" dirty="0"/>
          </a:p>
        </p:txBody>
      </p:sp>
      <p:sp>
        <p:nvSpPr>
          <p:cNvPr id="6" name="Arc 5">
            <a:extLst>
              <a:ext uri="{FF2B5EF4-FFF2-40B4-BE49-F238E27FC236}">
                <a16:creationId xmlns:a16="http://schemas.microsoft.com/office/drawing/2014/main" id="{59383CF9-23B5-4335-9B21-1791C4CF1C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3967198" flipH="1">
            <a:off x="8631348" y="490493"/>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pic>
        <p:nvPicPr>
          <p:cNvPr id="8" name="Immagine 5">
            <a:extLst>
              <a:ext uri="{FF2B5EF4-FFF2-40B4-BE49-F238E27FC236}">
                <a16:creationId xmlns:a16="http://schemas.microsoft.com/office/drawing/2014/main" id="{C19D9546-008A-B870-B073-B4FDC326D939}"/>
              </a:ext>
            </a:extLst>
          </p:cNvPr>
          <p:cNvPicPr>
            <a:picLocks noChangeAspect="1"/>
          </p:cNvPicPr>
          <p:nvPr/>
        </p:nvPicPr>
        <p:blipFill>
          <a:blip r:embed="rId2">
            <a:extLst>
              <a:ext uri="{28A0092B-C50C-407E-A947-70E740481C1C}">
                <a14:useLocalDpi xmlns:a14="http://schemas.microsoft.com/office/drawing/2010/main" val="0"/>
              </a:ext>
            </a:extLst>
          </a:blip>
          <a:srcRect t="10497" b="18013"/>
          <a:stretch>
            <a:fillRect/>
          </a:stretch>
        </p:blipFill>
        <p:spPr bwMode="auto">
          <a:xfrm>
            <a:off x="244361" y="5342972"/>
            <a:ext cx="1741744" cy="1245173"/>
          </a:xfrm>
          <a:custGeom>
            <a:avLst/>
            <a:gdLst/>
            <a:ahLst/>
            <a:cxnLst/>
            <a:rect l="l" t="t" r="r" b="b"/>
            <a:pathLst>
              <a:path w="4438338" h="2323972">
                <a:moveTo>
                  <a:pt x="69905" y="0"/>
                </a:moveTo>
                <a:lnTo>
                  <a:pt x="4368433" y="0"/>
                </a:lnTo>
                <a:cubicBezTo>
                  <a:pt x="4407040" y="0"/>
                  <a:pt x="4438338" y="31298"/>
                  <a:pt x="4438338" y="69905"/>
                </a:cubicBezTo>
                <a:lnTo>
                  <a:pt x="4438338" y="2254067"/>
                </a:lnTo>
                <a:cubicBezTo>
                  <a:pt x="4438338" y="2292674"/>
                  <a:pt x="4407040" y="2323972"/>
                  <a:pt x="4368433" y="2323972"/>
                </a:cubicBezTo>
                <a:lnTo>
                  <a:pt x="69905" y="2323972"/>
                </a:lnTo>
                <a:cubicBezTo>
                  <a:pt x="31298" y="2323972"/>
                  <a:pt x="0" y="2292674"/>
                  <a:pt x="0" y="2254067"/>
                </a:cubicBezTo>
                <a:lnTo>
                  <a:pt x="0" y="69905"/>
                </a:lnTo>
                <a:cubicBezTo>
                  <a:pt x="0" y="31298"/>
                  <a:pt x="31298" y="0"/>
                  <a:pt x="69905" y="0"/>
                </a:cubicBezTo>
                <a:close/>
              </a:path>
            </a:pathLst>
          </a:custGeom>
          <a:noFill/>
        </p:spPr>
      </p:pic>
    </p:spTree>
    <p:extLst>
      <p:ext uri="{BB962C8B-B14F-4D97-AF65-F5344CB8AC3E}">
        <p14:creationId xmlns:p14="http://schemas.microsoft.com/office/powerpoint/2010/main" val="3018571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1A7F197-BB2B-17B7-B7C0-EE0378492F41}"/>
              </a:ext>
            </a:extLst>
          </p:cNvPr>
          <p:cNvSpPr txBox="1"/>
          <p:nvPr/>
        </p:nvSpPr>
        <p:spPr>
          <a:xfrm>
            <a:off x="632178" y="492667"/>
            <a:ext cx="6096000" cy="584776"/>
          </a:xfrm>
          <a:prstGeom prst="rect">
            <a:avLst/>
          </a:prstGeom>
          <a:noFill/>
        </p:spPr>
        <p:txBody>
          <a:bodyPr wrap="square">
            <a:spAutoFit/>
          </a:bodyPr>
          <a:lstStyle/>
          <a:p>
            <a:r>
              <a:rPr lang="en-GB" sz="3200" b="1" dirty="0">
                <a:solidFill>
                  <a:srgbClr val="000000"/>
                </a:solidFill>
                <a:highlight>
                  <a:srgbClr val="FFFFFF"/>
                </a:highlight>
                <a:latin typeface="+mj-lt"/>
              </a:rPr>
              <a:t>Flexibility</a:t>
            </a:r>
            <a:endParaRPr lang="en-IE" sz="2400" b="1" dirty="0">
              <a:latin typeface="+mj-lt"/>
            </a:endParaRPr>
          </a:p>
        </p:txBody>
      </p:sp>
      <p:sp>
        <p:nvSpPr>
          <p:cNvPr id="7" name="TextBox 6">
            <a:extLst>
              <a:ext uri="{FF2B5EF4-FFF2-40B4-BE49-F238E27FC236}">
                <a16:creationId xmlns:a16="http://schemas.microsoft.com/office/drawing/2014/main" id="{8E4ADB9E-7272-A59D-3F32-0B306F812F6A}"/>
              </a:ext>
            </a:extLst>
          </p:cNvPr>
          <p:cNvSpPr txBox="1"/>
          <p:nvPr/>
        </p:nvSpPr>
        <p:spPr>
          <a:xfrm>
            <a:off x="632178" y="1515028"/>
            <a:ext cx="10001956" cy="369332"/>
          </a:xfrm>
          <a:prstGeom prst="rect">
            <a:avLst/>
          </a:prstGeom>
          <a:noFill/>
        </p:spPr>
        <p:txBody>
          <a:bodyPr wrap="square" rtlCol="0">
            <a:spAutoFit/>
          </a:bodyPr>
          <a:lstStyle/>
          <a:p>
            <a:r>
              <a:rPr lang="en-GB" dirty="0"/>
              <a:t>Flexibility requires and individual to be flexible in their approach and open to change. </a:t>
            </a:r>
            <a:endParaRPr lang="en-IE" dirty="0"/>
          </a:p>
        </p:txBody>
      </p:sp>
      <p:sp>
        <p:nvSpPr>
          <p:cNvPr id="9" name="TextBox 8">
            <a:extLst>
              <a:ext uri="{FF2B5EF4-FFF2-40B4-BE49-F238E27FC236}">
                <a16:creationId xmlns:a16="http://schemas.microsoft.com/office/drawing/2014/main" id="{4BB1E6CF-B708-774C-EC9A-12CB09503ECD}"/>
              </a:ext>
            </a:extLst>
          </p:cNvPr>
          <p:cNvSpPr txBox="1"/>
          <p:nvPr/>
        </p:nvSpPr>
        <p:spPr>
          <a:xfrm>
            <a:off x="632178" y="2559292"/>
            <a:ext cx="10227733" cy="1200329"/>
          </a:xfrm>
          <a:prstGeom prst="rect">
            <a:avLst/>
          </a:prstGeom>
          <a:noFill/>
        </p:spPr>
        <p:txBody>
          <a:bodyPr wrap="square" rtlCol="0">
            <a:spAutoFit/>
          </a:bodyPr>
          <a:lstStyle/>
          <a:p>
            <a:r>
              <a:rPr lang="en-GB" dirty="0"/>
              <a:t>In the Digital Learning environment it is important to recognise that you need to be open to how others communicate, whether they are learners, facilitators, designers or stakeholders. Think about the different styles of communication needed to optimise engagement with others.  Without the benefit of physical presence you need to be tolerant and open to virtual body language.</a:t>
            </a:r>
            <a:endParaRPr lang="en-IE" dirty="0"/>
          </a:p>
        </p:txBody>
      </p:sp>
      <p:sp>
        <p:nvSpPr>
          <p:cNvPr id="6" name="Arc 5">
            <a:extLst>
              <a:ext uri="{FF2B5EF4-FFF2-40B4-BE49-F238E27FC236}">
                <a16:creationId xmlns:a16="http://schemas.microsoft.com/office/drawing/2014/main" id="{59383CF9-23B5-4335-9B21-1791C4CF1C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3967198" flipH="1">
            <a:off x="8631348" y="490493"/>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pic>
        <p:nvPicPr>
          <p:cNvPr id="8" name="Immagine 5">
            <a:extLst>
              <a:ext uri="{FF2B5EF4-FFF2-40B4-BE49-F238E27FC236}">
                <a16:creationId xmlns:a16="http://schemas.microsoft.com/office/drawing/2014/main" id="{C19D9546-008A-B870-B073-B4FDC326D939}"/>
              </a:ext>
            </a:extLst>
          </p:cNvPr>
          <p:cNvPicPr>
            <a:picLocks noChangeAspect="1"/>
          </p:cNvPicPr>
          <p:nvPr/>
        </p:nvPicPr>
        <p:blipFill>
          <a:blip r:embed="rId3">
            <a:extLst>
              <a:ext uri="{28A0092B-C50C-407E-A947-70E740481C1C}">
                <a14:useLocalDpi xmlns:a14="http://schemas.microsoft.com/office/drawing/2010/main" val="0"/>
              </a:ext>
            </a:extLst>
          </a:blip>
          <a:srcRect t="10497" b="18013"/>
          <a:stretch>
            <a:fillRect/>
          </a:stretch>
        </p:blipFill>
        <p:spPr bwMode="auto">
          <a:xfrm>
            <a:off x="244361" y="5342972"/>
            <a:ext cx="1741744" cy="1245173"/>
          </a:xfrm>
          <a:custGeom>
            <a:avLst/>
            <a:gdLst/>
            <a:ahLst/>
            <a:cxnLst/>
            <a:rect l="l" t="t" r="r" b="b"/>
            <a:pathLst>
              <a:path w="4438338" h="2323972">
                <a:moveTo>
                  <a:pt x="69905" y="0"/>
                </a:moveTo>
                <a:lnTo>
                  <a:pt x="4368433" y="0"/>
                </a:lnTo>
                <a:cubicBezTo>
                  <a:pt x="4407040" y="0"/>
                  <a:pt x="4438338" y="31298"/>
                  <a:pt x="4438338" y="69905"/>
                </a:cubicBezTo>
                <a:lnTo>
                  <a:pt x="4438338" y="2254067"/>
                </a:lnTo>
                <a:cubicBezTo>
                  <a:pt x="4438338" y="2292674"/>
                  <a:pt x="4407040" y="2323972"/>
                  <a:pt x="4368433" y="2323972"/>
                </a:cubicBezTo>
                <a:lnTo>
                  <a:pt x="69905" y="2323972"/>
                </a:lnTo>
                <a:cubicBezTo>
                  <a:pt x="31298" y="2323972"/>
                  <a:pt x="0" y="2292674"/>
                  <a:pt x="0" y="2254067"/>
                </a:cubicBezTo>
                <a:lnTo>
                  <a:pt x="0" y="69905"/>
                </a:lnTo>
                <a:cubicBezTo>
                  <a:pt x="0" y="31298"/>
                  <a:pt x="31298" y="0"/>
                  <a:pt x="69905" y="0"/>
                </a:cubicBezTo>
                <a:close/>
              </a:path>
            </a:pathLst>
          </a:custGeom>
          <a:noFill/>
        </p:spPr>
      </p:pic>
    </p:spTree>
    <p:extLst>
      <p:ext uri="{BB962C8B-B14F-4D97-AF65-F5344CB8AC3E}">
        <p14:creationId xmlns:p14="http://schemas.microsoft.com/office/powerpoint/2010/main" val="2037935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1A7F197-BB2B-17B7-B7C0-EE0378492F41}"/>
              </a:ext>
            </a:extLst>
          </p:cNvPr>
          <p:cNvSpPr txBox="1"/>
          <p:nvPr/>
        </p:nvSpPr>
        <p:spPr>
          <a:xfrm>
            <a:off x="632178" y="492667"/>
            <a:ext cx="6096000" cy="584776"/>
          </a:xfrm>
          <a:prstGeom prst="rect">
            <a:avLst/>
          </a:prstGeom>
          <a:noFill/>
        </p:spPr>
        <p:txBody>
          <a:bodyPr wrap="square">
            <a:spAutoFit/>
          </a:bodyPr>
          <a:lstStyle/>
          <a:p>
            <a:r>
              <a:rPr lang="en-GB" sz="3200" b="1" dirty="0">
                <a:solidFill>
                  <a:srgbClr val="000000"/>
                </a:solidFill>
                <a:highlight>
                  <a:srgbClr val="FFFFFF"/>
                </a:highlight>
                <a:latin typeface="+mj-lt"/>
              </a:rPr>
              <a:t>Autonomy</a:t>
            </a:r>
            <a:endParaRPr lang="en-IE" sz="2400" b="1" dirty="0">
              <a:latin typeface="+mj-lt"/>
            </a:endParaRPr>
          </a:p>
        </p:txBody>
      </p:sp>
      <p:sp>
        <p:nvSpPr>
          <p:cNvPr id="7" name="TextBox 6">
            <a:extLst>
              <a:ext uri="{FF2B5EF4-FFF2-40B4-BE49-F238E27FC236}">
                <a16:creationId xmlns:a16="http://schemas.microsoft.com/office/drawing/2014/main" id="{8E4ADB9E-7272-A59D-3F32-0B306F812F6A}"/>
              </a:ext>
            </a:extLst>
          </p:cNvPr>
          <p:cNvSpPr txBox="1"/>
          <p:nvPr/>
        </p:nvSpPr>
        <p:spPr>
          <a:xfrm>
            <a:off x="632178" y="1515028"/>
            <a:ext cx="10001956" cy="369332"/>
          </a:xfrm>
          <a:prstGeom prst="rect">
            <a:avLst/>
          </a:prstGeom>
          <a:noFill/>
        </p:spPr>
        <p:txBody>
          <a:bodyPr wrap="square" rtlCol="0">
            <a:spAutoFit/>
          </a:bodyPr>
          <a:lstStyle/>
          <a:p>
            <a:r>
              <a:rPr lang="en-GB" dirty="0"/>
              <a:t>With personal autonomy you have control over your work and delivering on expectations.</a:t>
            </a:r>
            <a:endParaRPr lang="en-IE" dirty="0"/>
          </a:p>
        </p:txBody>
      </p:sp>
      <p:sp>
        <p:nvSpPr>
          <p:cNvPr id="9" name="TextBox 8">
            <a:extLst>
              <a:ext uri="{FF2B5EF4-FFF2-40B4-BE49-F238E27FC236}">
                <a16:creationId xmlns:a16="http://schemas.microsoft.com/office/drawing/2014/main" id="{4BB1E6CF-B708-774C-EC9A-12CB09503ECD}"/>
              </a:ext>
            </a:extLst>
          </p:cNvPr>
          <p:cNvSpPr txBox="1"/>
          <p:nvPr/>
        </p:nvSpPr>
        <p:spPr>
          <a:xfrm>
            <a:off x="632178" y="2559292"/>
            <a:ext cx="10227733" cy="1477328"/>
          </a:xfrm>
          <a:prstGeom prst="rect">
            <a:avLst/>
          </a:prstGeom>
          <a:noFill/>
        </p:spPr>
        <p:txBody>
          <a:bodyPr wrap="square" rtlCol="0">
            <a:spAutoFit/>
          </a:bodyPr>
          <a:lstStyle/>
          <a:p>
            <a:r>
              <a:rPr lang="en-GB" dirty="0"/>
              <a:t>In the Digital Learning environment you will need to take responsibility for your actions and respect others.  Being autonomous increases motivation and satisfaction in reaching the desired outcomes.  </a:t>
            </a:r>
          </a:p>
          <a:p>
            <a:endParaRPr lang="en-GB" dirty="0"/>
          </a:p>
          <a:p>
            <a:r>
              <a:rPr lang="en-GB" dirty="0"/>
              <a:t>Evaluating outcomes, achieving set goals and knowing what worked and what does not work is autonomous to you and enables you to evaluate effectively.</a:t>
            </a:r>
            <a:endParaRPr lang="en-IE" dirty="0"/>
          </a:p>
        </p:txBody>
      </p:sp>
      <p:sp>
        <p:nvSpPr>
          <p:cNvPr id="6" name="Arc 5">
            <a:extLst>
              <a:ext uri="{FF2B5EF4-FFF2-40B4-BE49-F238E27FC236}">
                <a16:creationId xmlns:a16="http://schemas.microsoft.com/office/drawing/2014/main" id="{59383CF9-23B5-4335-9B21-1791C4CF1C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3967198" flipH="1">
            <a:off x="8631348" y="490493"/>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pic>
        <p:nvPicPr>
          <p:cNvPr id="8" name="Immagine 5">
            <a:extLst>
              <a:ext uri="{FF2B5EF4-FFF2-40B4-BE49-F238E27FC236}">
                <a16:creationId xmlns:a16="http://schemas.microsoft.com/office/drawing/2014/main" id="{C19D9546-008A-B870-B073-B4FDC326D939}"/>
              </a:ext>
            </a:extLst>
          </p:cNvPr>
          <p:cNvPicPr>
            <a:picLocks noChangeAspect="1"/>
          </p:cNvPicPr>
          <p:nvPr/>
        </p:nvPicPr>
        <p:blipFill>
          <a:blip r:embed="rId3">
            <a:extLst>
              <a:ext uri="{28A0092B-C50C-407E-A947-70E740481C1C}">
                <a14:useLocalDpi xmlns:a14="http://schemas.microsoft.com/office/drawing/2010/main" val="0"/>
              </a:ext>
            </a:extLst>
          </a:blip>
          <a:srcRect t="10497" b="18013"/>
          <a:stretch>
            <a:fillRect/>
          </a:stretch>
        </p:blipFill>
        <p:spPr bwMode="auto">
          <a:xfrm>
            <a:off x="244361" y="5342972"/>
            <a:ext cx="1741744" cy="1245173"/>
          </a:xfrm>
          <a:custGeom>
            <a:avLst/>
            <a:gdLst/>
            <a:ahLst/>
            <a:cxnLst/>
            <a:rect l="l" t="t" r="r" b="b"/>
            <a:pathLst>
              <a:path w="4438338" h="2323972">
                <a:moveTo>
                  <a:pt x="69905" y="0"/>
                </a:moveTo>
                <a:lnTo>
                  <a:pt x="4368433" y="0"/>
                </a:lnTo>
                <a:cubicBezTo>
                  <a:pt x="4407040" y="0"/>
                  <a:pt x="4438338" y="31298"/>
                  <a:pt x="4438338" y="69905"/>
                </a:cubicBezTo>
                <a:lnTo>
                  <a:pt x="4438338" y="2254067"/>
                </a:lnTo>
                <a:cubicBezTo>
                  <a:pt x="4438338" y="2292674"/>
                  <a:pt x="4407040" y="2323972"/>
                  <a:pt x="4368433" y="2323972"/>
                </a:cubicBezTo>
                <a:lnTo>
                  <a:pt x="69905" y="2323972"/>
                </a:lnTo>
                <a:cubicBezTo>
                  <a:pt x="31298" y="2323972"/>
                  <a:pt x="0" y="2292674"/>
                  <a:pt x="0" y="2254067"/>
                </a:cubicBezTo>
                <a:lnTo>
                  <a:pt x="0" y="69905"/>
                </a:lnTo>
                <a:cubicBezTo>
                  <a:pt x="0" y="31298"/>
                  <a:pt x="31298" y="0"/>
                  <a:pt x="69905" y="0"/>
                </a:cubicBezTo>
                <a:close/>
              </a:path>
            </a:pathLst>
          </a:custGeom>
          <a:noFill/>
        </p:spPr>
      </p:pic>
    </p:spTree>
    <p:extLst>
      <p:ext uri="{BB962C8B-B14F-4D97-AF65-F5344CB8AC3E}">
        <p14:creationId xmlns:p14="http://schemas.microsoft.com/office/powerpoint/2010/main" val="2356134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500"/>
                                        <p:tgtEl>
                                          <p:spTgt spid="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9">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4A49D110-87C5-31F9-77F3-0C9BF880395D}"/>
              </a:ext>
            </a:extLst>
          </p:cNvPr>
          <p:cNvSpPr txBox="1"/>
          <p:nvPr/>
        </p:nvSpPr>
        <p:spPr>
          <a:xfrm>
            <a:off x="3264981" y="339223"/>
            <a:ext cx="5458838" cy="1325563"/>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4400" b="1" kern="1200" dirty="0">
                <a:solidFill>
                  <a:schemeClr val="tx1"/>
                </a:solidFill>
                <a:latin typeface="+mj-lt"/>
                <a:ea typeface="+mj-ea"/>
                <a:cs typeface="+mj-cs"/>
              </a:rPr>
              <a:t>Mapping the Content</a:t>
            </a:r>
          </a:p>
        </p:txBody>
      </p:sp>
      <p:sp>
        <p:nvSpPr>
          <p:cNvPr id="25" name="TextBox 24">
            <a:extLst>
              <a:ext uri="{FF2B5EF4-FFF2-40B4-BE49-F238E27FC236}">
                <a16:creationId xmlns:a16="http://schemas.microsoft.com/office/drawing/2014/main" id="{9E8DDAC8-605E-684F-5257-5DCEDB642748}"/>
              </a:ext>
            </a:extLst>
          </p:cNvPr>
          <p:cNvSpPr txBox="1"/>
          <p:nvPr/>
        </p:nvSpPr>
        <p:spPr>
          <a:xfrm>
            <a:off x="560962" y="1812275"/>
            <a:ext cx="5534312" cy="4786660"/>
          </a:xfrm>
          <a:prstGeom prst="rect">
            <a:avLst/>
          </a:prstGeom>
        </p:spPr>
        <p:txBody>
          <a:bodyPr vert="horz" lIns="91440" tIns="45720" rIns="91440" bIns="45720" rtlCol="0">
            <a:normAutofit/>
          </a:bodyPr>
          <a:lstStyle/>
          <a:p>
            <a:pPr>
              <a:lnSpc>
                <a:spcPct val="90000"/>
              </a:lnSpc>
              <a:spcAft>
                <a:spcPts val="800"/>
              </a:spcAft>
            </a:pPr>
            <a:endParaRPr lang="en-US" sz="1700" b="1" dirty="0">
              <a:effectLst/>
            </a:endParaRPr>
          </a:p>
        </p:txBody>
      </p:sp>
      <p:graphicFrame>
        <p:nvGraphicFramePr>
          <p:cNvPr id="32" name="Diagram 31"/>
          <p:cNvGraphicFramePr/>
          <p:nvPr>
            <p:extLst>
              <p:ext uri="{D42A27DB-BD31-4B8C-83A1-F6EECF244321}">
                <p14:modId xmlns:p14="http://schemas.microsoft.com/office/powerpoint/2010/main" val="2417550342"/>
              </p:ext>
            </p:extLst>
          </p:nvPr>
        </p:nvGraphicFramePr>
        <p:xfrm>
          <a:off x="769199" y="1743606"/>
          <a:ext cx="2652198" cy="159804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4" name="Arc 33">
            <a:extLst>
              <a:ext uri="{FF2B5EF4-FFF2-40B4-BE49-F238E27FC236}">
                <a16:creationId xmlns:a16="http://schemas.microsoft.com/office/drawing/2014/main" id="{59383CF9-23B5-4335-9B21-1791C4CF1C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3967198" flipH="1">
            <a:off x="8631348" y="490493"/>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graphicFrame>
        <p:nvGraphicFramePr>
          <p:cNvPr id="10" name="Diagram 9"/>
          <p:cNvGraphicFramePr/>
          <p:nvPr>
            <p:extLst>
              <p:ext uri="{D42A27DB-BD31-4B8C-83A1-F6EECF244321}">
                <p14:modId xmlns:p14="http://schemas.microsoft.com/office/powerpoint/2010/main" val="2752974245"/>
              </p:ext>
            </p:extLst>
          </p:nvPr>
        </p:nvGraphicFramePr>
        <p:xfrm>
          <a:off x="486278" y="3213775"/>
          <a:ext cx="3218197" cy="325823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2" name="TextBox 1">
            <a:extLst>
              <a:ext uri="{FF2B5EF4-FFF2-40B4-BE49-F238E27FC236}">
                <a16:creationId xmlns:a16="http://schemas.microsoft.com/office/drawing/2014/main" id="{AC8E6E11-AC2F-CA26-9525-21AA3D8F30B7}"/>
              </a:ext>
            </a:extLst>
          </p:cNvPr>
          <p:cNvSpPr txBox="1"/>
          <p:nvPr/>
        </p:nvSpPr>
        <p:spPr>
          <a:xfrm>
            <a:off x="4529007" y="1714471"/>
            <a:ext cx="5458838" cy="4192520"/>
          </a:xfrm>
          <a:prstGeom prst="rect">
            <a:avLst/>
          </a:prstGeom>
        </p:spPr>
        <p:txBody>
          <a:bodyPr vert="horz" lIns="91440" tIns="45720" rIns="91440" bIns="45720" rtlCol="0">
            <a:normAutofit/>
          </a:bodyPr>
          <a:lstStyle/>
          <a:p>
            <a:pPr lvl="0"/>
            <a:r>
              <a:rPr lang="en-GB" b="1" dirty="0"/>
              <a:t>Self-reflection / self-assessment tool</a:t>
            </a:r>
            <a:endParaRPr lang="en-IE" dirty="0"/>
          </a:p>
          <a:p>
            <a:pPr marL="742950" lvl="1" indent="-285750">
              <a:buFont typeface="Arial"/>
              <a:buChar char="•"/>
            </a:pPr>
            <a:r>
              <a:rPr lang="en-GB" dirty="0"/>
              <a:t>Containing a series of questions that align to the Agile2VET training model and the identified digital competencies and skills needed for online learning in the VET sector.</a:t>
            </a:r>
          </a:p>
          <a:p>
            <a:pPr lvl="1"/>
            <a:endParaRPr lang="en-IE" dirty="0"/>
          </a:p>
          <a:p>
            <a:pPr lvl="0"/>
            <a:r>
              <a:rPr lang="en-GB" b="1" dirty="0"/>
              <a:t>Microlearning</a:t>
            </a:r>
            <a:endParaRPr lang="en-IE" dirty="0"/>
          </a:p>
          <a:p>
            <a:pPr marL="742950" lvl="1" indent="-285750">
              <a:buFont typeface="Arial"/>
              <a:buChar char="•"/>
            </a:pPr>
            <a:r>
              <a:rPr lang="en-GB" dirty="0"/>
              <a:t>A set of digital resources, including links to open education resources, that align to the areas defined in the Agile2VET training model.</a:t>
            </a:r>
            <a:endParaRPr lang="en-IE" dirty="0"/>
          </a:p>
          <a:p>
            <a:pPr marL="742950" lvl="1" indent="-285750">
              <a:buFont typeface="Arial"/>
              <a:buChar char="•"/>
            </a:pPr>
            <a:r>
              <a:rPr lang="en-GB" dirty="0"/>
              <a:t>Learners can select resources based on their training needs/skills-gaps identified through the self-reflection tool.</a:t>
            </a:r>
            <a:endParaRPr lang="en-IE" dirty="0"/>
          </a:p>
        </p:txBody>
      </p:sp>
      <p:pic>
        <p:nvPicPr>
          <p:cNvPr id="3" name="Immagine 5">
            <a:extLst>
              <a:ext uri="{FF2B5EF4-FFF2-40B4-BE49-F238E27FC236}">
                <a16:creationId xmlns:a16="http://schemas.microsoft.com/office/drawing/2014/main" id="{64685162-F613-A90B-EB35-3305C46D156B}"/>
              </a:ext>
            </a:extLst>
          </p:cNvPr>
          <p:cNvPicPr>
            <a:picLocks noChangeAspect="1"/>
          </p:cNvPicPr>
          <p:nvPr/>
        </p:nvPicPr>
        <p:blipFill>
          <a:blip r:embed="rId13">
            <a:extLst>
              <a:ext uri="{28A0092B-C50C-407E-A947-70E740481C1C}">
                <a14:useLocalDpi xmlns:a14="http://schemas.microsoft.com/office/drawing/2010/main" val="0"/>
              </a:ext>
            </a:extLst>
          </a:blip>
          <a:srcRect t="10497" b="18013"/>
          <a:stretch>
            <a:fillRect/>
          </a:stretch>
        </p:blipFill>
        <p:spPr bwMode="auto">
          <a:xfrm>
            <a:off x="9896361" y="5328090"/>
            <a:ext cx="1741744" cy="1245173"/>
          </a:xfrm>
          <a:custGeom>
            <a:avLst/>
            <a:gdLst/>
            <a:ahLst/>
            <a:cxnLst/>
            <a:rect l="l" t="t" r="r" b="b"/>
            <a:pathLst>
              <a:path w="4438338" h="2323972">
                <a:moveTo>
                  <a:pt x="69905" y="0"/>
                </a:moveTo>
                <a:lnTo>
                  <a:pt x="4368433" y="0"/>
                </a:lnTo>
                <a:cubicBezTo>
                  <a:pt x="4407040" y="0"/>
                  <a:pt x="4438338" y="31298"/>
                  <a:pt x="4438338" y="69905"/>
                </a:cubicBezTo>
                <a:lnTo>
                  <a:pt x="4438338" y="2254067"/>
                </a:lnTo>
                <a:cubicBezTo>
                  <a:pt x="4438338" y="2292674"/>
                  <a:pt x="4407040" y="2323972"/>
                  <a:pt x="4368433" y="2323972"/>
                </a:cubicBezTo>
                <a:lnTo>
                  <a:pt x="69905" y="2323972"/>
                </a:lnTo>
                <a:cubicBezTo>
                  <a:pt x="31298" y="2323972"/>
                  <a:pt x="0" y="2292674"/>
                  <a:pt x="0" y="2254067"/>
                </a:cubicBezTo>
                <a:lnTo>
                  <a:pt x="0" y="69905"/>
                </a:lnTo>
                <a:cubicBezTo>
                  <a:pt x="0" y="31298"/>
                  <a:pt x="31298" y="0"/>
                  <a:pt x="69905" y="0"/>
                </a:cubicBezTo>
                <a:close/>
              </a:path>
            </a:pathLst>
          </a:custGeom>
          <a:noFill/>
        </p:spPr>
      </p:pic>
    </p:spTree>
    <p:extLst>
      <p:ext uri="{BB962C8B-B14F-4D97-AF65-F5344CB8AC3E}">
        <p14:creationId xmlns:p14="http://schemas.microsoft.com/office/powerpoint/2010/main" val="3639522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32"/>
                                        </p:tgtEl>
                                        <p:attrNameLst>
                                          <p:attrName>style.visibility</p:attrName>
                                        </p:attrNameLst>
                                      </p:cBhvr>
                                      <p:to>
                                        <p:strVal val="visible"/>
                                      </p:to>
                                    </p:set>
                                    <p:animEffect transition="in" filter="fade">
                                      <p:cBhvr>
                                        <p:cTn id="16" dur="1000"/>
                                        <p:tgtEl>
                                          <p:spTgt spid="32"/>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500"/>
                                        <p:tgtEl>
                                          <p:spTgt spid="2">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
                                            <p:txEl>
                                              <p:pRg st="4" end="4"/>
                                            </p:txEl>
                                          </p:spTgt>
                                        </p:tgtEl>
                                        <p:attrNameLst>
                                          <p:attrName>style.visibility</p:attrName>
                                        </p:attrNameLst>
                                      </p:cBhvr>
                                      <p:to>
                                        <p:strVal val="visible"/>
                                      </p:to>
                                    </p:set>
                                    <p:animEffect transition="in" filter="fade">
                                      <p:cBhvr>
                                        <p:cTn id="26" dur="500"/>
                                        <p:tgtEl>
                                          <p:spTgt spid="2">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Effect transition="in" filter="fade">
                                      <p:cBhvr>
                                        <p:cTn id="31" dur="500"/>
                                        <p:tgtEl>
                                          <p:spTgt spid="2">
                                            <p:txEl>
                                              <p:pRg st="5" end="5"/>
                                            </p:txEl>
                                          </p:spTgt>
                                        </p:tgtEl>
                                      </p:cBhvr>
                                    </p:animEffect>
                                  </p:childTnLst>
                                </p:cTn>
                              </p:par>
                            </p:childTnLst>
                          </p:cTn>
                        </p:par>
                        <p:par>
                          <p:cTn id="32" fill="hold">
                            <p:stCondLst>
                              <p:cond delay="500"/>
                            </p:stCondLst>
                            <p:childTnLst>
                              <p:par>
                                <p:cTn id="33" presetID="10" presetClass="entr" presetSubtype="0" fill="hold" grpId="0" nodeType="after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2" grpId="0">
        <p:bldAsOne/>
      </p:bldGraphic>
      <p:bldGraphic spid="10" grpId="0">
        <p:bldAsOne/>
      </p:bldGraphic>
      <p:bldP spid="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rc 3">
            <a:extLst>
              <a:ext uri="{FF2B5EF4-FFF2-40B4-BE49-F238E27FC236}">
                <a16:creationId xmlns:a16="http://schemas.microsoft.com/office/drawing/2014/main" id="{59383CF9-23B5-4335-9B21-1791C4CF1C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3967198" flipH="1">
            <a:off x="8631348" y="490493"/>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5" name="Freeform: Shape 26">
            <a:extLst>
              <a:ext uri="{FF2B5EF4-FFF2-40B4-BE49-F238E27FC236}">
                <a16:creationId xmlns:a16="http://schemas.microsoft.com/office/drawing/2014/main" id="{0007FE00-9498-4706-B255-6437B0252C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486400"/>
            <a:ext cx="2672863" cy="1371600"/>
          </a:xfrm>
          <a:custGeom>
            <a:avLst/>
            <a:gdLst>
              <a:gd name="connsiteX0" fmla="*/ 1721734 w 2672863"/>
              <a:gd name="connsiteY0" fmla="*/ 0 h 1371600"/>
              <a:gd name="connsiteX1" fmla="*/ 2564444 w 2672863"/>
              <a:gd name="connsiteY1" fmla="*/ 213382 h 1371600"/>
              <a:gd name="connsiteX2" fmla="*/ 2672863 w 2672863"/>
              <a:gd name="connsiteY2" fmla="*/ 279248 h 1371600"/>
              <a:gd name="connsiteX3" fmla="*/ 2672863 w 2672863"/>
              <a:gd name="connsiteY3" fmla="*/ 1371600 h 1371600"/>
              <a:gd name="connsiteX4" fmla="*/ 0 w 2672863"/>
              <a:gd name="connsiteY4" fmla="*/ 1371600 h 1371600"/>
              <a:gd name="connsiteX5" fmla="*/ 33268 w 2672863"/>
              <a:gd name="connsiteY5" fmla="*/ 1242216 h 1371600"/>
              <a:gd name="connsiteX6" fmla="*/ 1721734 w 2672863"/>
              <a:gd name="connsiteY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72863" h="1371600">
                <a:moveTo>
                  <a:pt x="1721734" y="0"/>
                </a:moveTo>
                <a:cubicBezTo>
                  <a:pt x="2026863" y="0"/>
                  <a:pt x="2313937" y="77299"/>
                  <a:pt x="2564444" y="213382"/>
                </a:cubicBezTo>
                <a:lnTo>
                  <a:pt x="2672863" y="279248"/>
                </a:lnTo>
                <a:lnTo>
                  <a:pt x="2672863" y="1371600"/>
                </a:lnTo>
                <a:lnTo>
                  <a:pt x="0" y="1371600"/>
                </a:lnTo>
                <a:lnTo>
                  <a:pt x="33268" y="1242216"/>
                </a:lnTo>
                <a:cubicBezTo>
                  <a:pt x="257110" y="522539"/>
                  <a:pt x="928399" y="0"/>
                  <a:pt x="1721734"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6" name="Immagine 5">
            <a:extLst>
              <a:ext uri="{FF2B5EF4-FFF2-40B4-BE49-F238E27FC236}">
                <a16:creationId xmlns:a16="http://schemas.microsoft.com/office/drawing/2014/main" id="{C96FE05C-1FEB-B1B2-244A-D48D5CCF6BD5}"/>
              </a:ext>
            </a:extLst>
          </p:cNvPr>
          <p:cNvPicPr>
            <a:picLocks noChangeAspect="1"/>
          </p:cNvPicPr>
          <p:nvPr/>
        </p:nvPicPr>
        <p:blipFill>
          <a:blip r:embed="rId3">
            <a:extLst>
              <a:ext uri="{28A0092B-C50C-407E-A947-70E740481C1C}">
                <a14:useLocalDpi xmlns:a14="http://schemas.microsoft.com/office/drawing/2010/main" val="0"/>
              </a:ext>
            </a:extLst>
          </a:blip>
          <a:srcRect t="10497" b="18013"/>
          <a:stretch>
            <a:fillRect/>
          </a:stretch>
        </p:blipFill>
        <p:spPr bwMode="auto">
          <a:xfrm>
            <a:off x="703182" y="1636453"/>
            <a:ext cx="4777381" cy="3415349"/>
          </a:xfrm>
          <a:custGeom>
            <a:avLst/>
            <a:gdLst/>
            <a:ahLst/>
            <a:cxnLst/>
            <a:rect l="l" t="t" r="r" b="b"/>
            <a:pathLst>
              <a:path w="4777381" h="5643794">
                <a:moveTo>
                  <a:pt x="143704" y="0"/>
                </a:moveTo>
                <a:lnTo>
                  <a:pt x="4633677" y="0"/>
                </a:lnTo>
                <a:cubicBezTo>
                  <a:pt x="4713043" y="0"/>
                  <a:pt x="4777381" y="64338"/>
                  <a:pt x="4777381" y="143704"/>
                </a:cubicBezTo>
                <a:lnTo>
                  <a:pt x="4777381" y="5500090"/>
                </a:lnTo>
                <a:cubicBezTo>
                  <a:pt x="4777381" y="5579456"/>
                  <a:pt x="4713043" y="5643794"/>
                  <a:pt x="4633677" y="5643794"/>
                </a:cubicBezTo>
                <a:lnTo>
                  <a:pt x="143704" y="5643794"/>
                </a:lnTo>
                <a:cubicBezTo>
                  <a:pt x="64338" y="5643794"/>
                  <a:pt x="0" y="5579456"/>
                  <a:pt x="0" y="5500090"/>
                </a:cubicBezTo>
                <a:lnTo>
                  <a:pt x="0" y="143704"/>
                </a:lnTo>
                <a:cubicBezTo>
                  <a:pt x="0" y="64338"/>
                  <a:pt x="64338" y="0"/>
                  <a:pt x="143704" y="0"/>
                </a:cubicBezTo>
                <a:close/>
              </a:path>
            </a:pathLst>
          </a:custGeom>
          <a:noFill/>
        </p:spPr>
      </p:pic>
      <p:sp>
        <p:nvSpPr>
          <p:cNvPr id="7" name="TextBox 6">
            <a:extLst>
              <a:ext uri="{FF2B5EF4-FFF2-40B4-BE49-F238E27FC236}">
                <a16:creationId xmlns:a16="http://schemas.microsoft.com/office/drawing/2014/main" id="{1C98BF77-7B65-185D-AB16-F0F470FA5CCC}"/>
              </a:ext>
            </a:extLst>
          </p:cNvPr>
          <p:cNvSpPr txBox="1"/>
          <p:nvPr/>
        </p:nvSpPr>
        <p:spPr>
          <a:xfrm>
            <a:off x="5894962" y="2298361"/>
            <a:ext cx="5458838" cy="1468636"/>
          </a:xfrm>
          <a:prstGeom prst="rect">
            <a:avLst/>
          </a:prstGeom>
        </p:spPr>
        <p:txBody>
          <a:bodyPr vert="horz" lIns="91440" tIns="45720" rIns="91440" bIns="45720" rtlCol="0">
            <a:normAutofit/>
          </a:bodyPr>
          <a:lstStyle/>
          <a:p>
            <a:pPr lvl="0">
              <a:lnSpc>
                <a:spcPct val="90000"/>
              </a:lnSpc>
              <a:spcAft>
                <a:spcPts val="800"/>
              </a:spcAft>
              <a:buSzPts val="950"/>
            </a:pPr>
            <a:r>
              <a:rPr lang="en-US" dirty="0"/>
              <a:t>Testing the digital toolkit.</a:t>
            </a:r>
          </a:p>
        </p:txBody>
      </p:sp>
      <p:sp>
        <p:nvSpPr>
          <p:cNvPr id="8" name="TextBox 7">
            <a:extLst>
              <a:ext uri="{FF2B5EF4-FFF2-40B4-BE49-F238E27FC236}">
                <a16:creationId xmlns:a16="http://schemas.microsoft.com/office/drawing/2014/main" id="{4A49D110-87C5-31F9-77F3-0C9BF880395D}"/>
              </a:ext>
            </a:extLst>
          </p:cNvPr>
          <p:cNvSpPr txBox="1"/>
          <p:nvPr/>
        </p:nvSpPr>
        <p:spPr>
          <a:xfrm>
            <a:off x="5894962" y="479493"/>
            <a:ext cx="5458838" cy="1325563"/>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4400" b="1" kern="1200" dirty="0">
                <a:solidFill>
                  <a:schemeClr val="tx1"/>
                </a:solidFill>
                <a:latin typeface="+mj-lt"/>
                <a:ea typeface="+mj-ea"/>
                <a:cs typeface="+mj-cs"/>
              </a:rPr>
              <a:t>Step 3: E</a:t>
            </a:r>
            <a:r>
              <a:rPr lang="en-US" sz="4400" b="1" dirty="0">
                <a:latin typeface="+mj-lt"/>
                <a:ea typeface="+mj-ea"/>
                <a:cs typeface="+mj-cs"/>
              </a:rPr>
              <a:t>xperimentation</a:t>
            </a:r>
            <a:endParaRPr lang="en-US" sz="4400" b="1" kern="1200" dirty="0">
              <a:solidFill>
                <a:schemeClr val="tx1"/>
              </a:solidFill>
              <a:latin typeface="+mj-lt"/>
              <a:ea typeface="+mj-ea"/>
              <a:cs typeface="+mj-cs"/>
            </a:endParaRPr>
          </a:p>
        </p:txBody>
      </p:sp>
      <p:pic>
        <p:nvPicPr>
          <p:cNvPr id="10" name="Picture 9" descr="competency2.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02566" y="2812072"/>
            <a:ext cx="3574594" cy="2895496"/>
          </a:xfrm>
          <a:prstGeom prst="rect">
            <a:avLst/>
          </a:prstGeom>
        </p:spPr>
      </p:pic>
      <p:pic>
        <p:nvPicPr>
          <p:cNvPr id="9" name="Picture 8" descr="results.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05624" y="2961124"/>
            <a:ext cx="3574228" cy="2943482"/>
          </a:xfrm>
          <a:prstGeom prst="rect">
            <a:avLst/>
          </a:prstGeom>
        </p:spPr>
      </p:pic>
    </p:spTree>
    <p:extLst>
      <p:ext uri="{BB962C8B-B14F-4D97-AF65-F5344CB8AC3E}">
        <p14:creationId xmlns:p14="http://schemas.microsoft.com/office/powerpoint/2010/main" val="1404178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up)">
                                      <p:cBhvr>
                                        <p:cTn id="11" dur="700"/>
                                        <p:tgtEl>
                                          <p:spTgt spid="9"/>
                                        </p:tgtEl>
                                      </p:cBhvr>
                                    </p:animEffect>
                                  </p:childTnLst>
                                </p:cTn>
                              </p:par>
                            </p:childTnLst>
                          </p:cTn>
                        </p:par>
                        <p:par>
                          <p:cTn id="12" fill="hold">
                            <p:stCondLst>
                              <p:cond delay="1200"/>
                            </p:stCondLst>
                            <p:childTnLst>
                              <p:par>
                                <p:cTn id="13" presetID="22" presetClass="entr" presetSubtype="1" fill="hold"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up)">
                                      <p:cBhvr>
                                        <p:cTn id="15"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18">
            <a:extLst>
              <a:ext uri="{FF2B5EF4-FFF2-40B4-BE49-F238E27FC236}">
                <a16:creationId xmlns:a16="http://schemas.microsoft.com/office/drawing/2014/main" id="{8930EBA3-4D2E-42E8-B828-834555328D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8" name="Arc 20">
            <a:extLst>
              <a:ext uri="{FF2B5EF4-FFF2-40B4-BE49-F238E27FC236}">
                <a16:creationId xmlns:a16="http://schemas.microsoft.com/office/drawing/2014/main" id="{E58B2195-5055-402F-A3E7-53FF0E4980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25836" y="775849"/>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3A83C712-CD7D-F8C7-8FCA-8A1622BB3589}"/>
              </a:ext>
            </a:extLst>
          </p:cNvPr>
          <p:cNvSpPr txBox="1"/>
          <p:nvPr/>
        </p:nvSpPr>
        <p:spPr>
          <a:xfrm>
            <a:off x="5893200" y="957715"/>
            <a:ext cx="5130798" cy="2750419"/>
          </a:xfrm>
          <a:prstGeom prst="rect">
            <a:avLst/>
          </a:prstGeom>
        </p:spPr>
        <p:txBody>
          <a:bodyPr vert="horz" lIns="91440" tIns="45720" rIns="91440" bIns="45720" rtlCol="0" anchor="b">
            <a:normAutofit/>
          </a:bodyPr>
          <a:lstStyle/>
          <a:p>
            <a:pPr algn="ctr">
              <a:lnSpc>
                <a:spcPct val="90000"/>
              </a:lnSpc>
              <a:spcBef>
                <a:spcPct val="0"/>
              </a:spcBef>
              <a:spcAft>
                <a:spcPts val="600"/>
              </a:spcAft>
            </a:pPr>
            <a:r>
              <a:rPr lang="en-US" sz="6000" b="1" kern="1200" dirty="0">
                <a:solidFill>
                  <a:schemeClr val="tx1"/>
                </a:solidFill>
                <a:latin typeface="+mj-lt"/>
                <a:ea typeface="+mj-ea"/>
                <a:cs typeface="+mj-cs"/>
              </a:rPr>
              <a:t>Any Questions?</a:t>
            </a:r>
          </a:p>
        </p:txBody>
      </p:sp>
      <p:sp>
        <p:nvSpPr>
          <p:cNvPr id="29" name="Oval 22">
            <a:extLst>
              <a:ext uri="{FF2B5EF4-FFF2-40B4-BE49-F238E27FC236}">
                <a16:creationId xmlns:a16="http://schemas.microsoft.com/office/drawing/2014/main" id="{528AA953-F4F9-4DC5-97C7-491F4AF937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97079" y="5607717"/>
            <a:ext cx="513442" cy="499514"/>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7" name="Immagine 5">
            <a:extLst>
              <a:ext uri="{FF2B5EF4-FFF2-40B4-BE49-F238E27FC236}">
                <a16:creationId xmlns:a16="http://schemas.microsoft.com/office/drawing/2014/main" id="{C96FE05C-1FEB-B1B2-244A-D48D5CCF6BD5}"/>
              </a:ext>
            </a:extLst>
          </p:cNvPr>
          <p:cNvPicPr>
            <a:picLocks noChangeAspect="1"/>
          </p:cNvPicPr>
          <p:nvPr/>
        </p:nvPicPr>
        <p:blipFill>
          <a:blip r:embed="rId2">
            <a:extLst>
              <a:ext uri="{28A0092B-C50C-407E-A947-70E740481C1C}">
                <a14:useLocalDpi xmlns:a14="http://schemas.microsoft.com/office/drawing/2010/main" val="0"/>
              </a:ext>
            </a:extLst>
          </a:blip>
          <a:srcRect t="10497" b="18013"/>
          <a:stretch>
            <a:fillRect/>
          </a:stretch>
        </p:blipFill>
        <p:spPr bwMode="auto">
          <a:xfrm>
            <a:off x="703182" y="1636453"/>
            <a:ext cx="4777381" cy="3415349"/>
          </a:xfrm>
          <a:custGeom>
            <a:avLst/>
            <a:gdLst/>
            <a:ahLst/>
            <a:cxnLst/>
            <a:rect l="l" t="t" r="r" b="b"/>
            <a:pathLst>
              <a:path w="4777381" h="5643794">
                <a:moveTo>
                  <a:pt x="143704" y="0"/>
                </a:moveTo>
                <a:lnTo>
                  <a:pt x="4633677" y="0"/>
                </a:lnTo>
                <a:cubicBezTo>
                  <a:pt x="4713043" y="0"/>
                  <a:pt x="4777381" y="64338"/>
                  <a:pt x="4777381" y="143704"/>
                </a:cubicBezTo>
                <a:lnTo>
                  <a:pt x="4777381" y="5500090"/>
                </a:lnTo>
                <a:cubicBezTo>
                  <a:pt x="4777381" y="5579456"/>
                  <a:pt x="4713043" y="5643794"/>
                  <a:pt x="4633677" y="5643794"/>
                </a:cubicBezTo>
                <a:lnTo>
                  <a:pt x="143704" y="5643794"/>
                </a:lnTo>
                <a:cubicBezTo>
                  <a:pt x="64338" y="5643794"/>
                  <a:pt x="0" y="5579456"/>
                  <a:pt x="0" y="5500090"/>
                </a:cubicBezTo>
                <a:lnTo>
                  <a:pt x="0" y="143704"/>
                </a:lnTo>
                <a:cubicBezTo>
                  <a:pt x="0" y="64338"/>
                  <a:pt x="64338" y="0"/>
                  <a:pt x="143704" y="0"/>
                </a:cubicBezTo>
                <a:close/>
              </a:path>
            </a:pathLst>
          </a:custGeom>
          <a:noFill/>
        </p:spPr>
      </p:pic>
    </p:spTree>
    <p:extLst>
      <p:ext uri="{BB962C8B-B14F-4D97-AF65-F5344CB8AC3E}">
        <p14:creationId xmlns:p14="http://schemas.microsoft.com/office/powerpoint/2010/main" val="2500369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BA79A7CF-01AF-4178-9369-94E0C90EB0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a:extLst>
              <a:ext uri="{FF2B5EF4-FFF2-40B4-BE49-F238E27FC236}">
                <a16:creationId xmlns:a16="http://schemas.microsoft.com/office/drawing/2014/main" id="{078B27CD-C3B1-8BFB-DEBB-3142CFB30A33}"/>
              </a:ext>
            </a:extLst>
          </p:cNvPr>
          <p:cNvSpPr txBox="1"/>
          <p:nvPr/>
        </p:nvSpPr>
        <p:spPr>
          <a:xfrm>
            <a:off x="9267909" y="2023110"/>
            <a:ext cx="2469624" cy="2846070"/>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3700" b="1" kern="1200" dirty="0">
                <a:solidFill>
                  <a:schemeClr val="tx1"/>
                </a:solidFill>
                <a:latin typeface="+mj-lt"/>
                <a:ea typeface="+mj-ea"/>
                <a:cs typeface="+mj-cs"/>
              </a:rPr>
              <a:t>The Partners</a:t>
            </a:r>
          </a:p>
        </p:txBody>
      </p:sp>
      <p:sp>
        <p:nvSpPr>
          <p:cNvPr id="24" name="Rectangle 23">
            <a:extLst>
              <a:ext uri="{FF2B5EF4-FFF2-40B4-BE49-F238E27FC236}">
                <a16:creationId xmlns:a16="http://schemas.microsoft.com/office/drawing/2014/main" id="{99413ED5-9ED4-4772-BCE4-2BCAE6B12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433973" y="-827233"/>
            <a:ext cx="1715478" cy="858342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04357C93-F0CB-4A1C-8F77-4E90637898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2085" y="664308"/>
            <a:ext cx="8082632" cy="5600340"/>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Immagine 6">
            <a:extLst>
              <a:ext uri="{FF2B5EF4-FFF2-40B4-BE49-F238E27FC236}">
                <a16:creationId xmlns:a16="http://schemas.microsoft.com/office/drawing/2014/main" id="{C5A9D19D-15BF-6C74-282B-D84550FBE10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9258" y="1421614"/>
            <a:ext cx="7608304" cy="893974"/>
          </a:xfrm>
          <a:prstGeom prst="rect">
            <a:avLst/>
          </a:prstGeom>
        </p:spPr>
      </p:pic>
      <p:sp>
        <p:nvSpPr>
          <p:cNvPr id="28" name="Rectangle 27">
            <a:extLst>
              <a:ext uri="{FF2B5EF4-FFF2-40B4-BE49-F238E27FC236}">
                <a16:creationId xmlns:a16="http://schemas.microsoft.com/office/drawing/2014/main" id="{90F533E9-6690-41A8-A372-4C6C622D02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950447" y="3392097"/>
            <a:ext cx="1719072"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A flag of italy with a red white and green stripe&#10;&#10;Description automatically generated">
            <a:extLst>
              <a:ext uri="{FF2B5EF4-FFF2-40B4-BE49-F238E27FC236}">
                <a16:creationId xmlns:a16="http://schemas.microsoft.com/office/drawing/2014/main" id="{D9E7FBAD-22D1-D0D2-CC50-96CD0A1059D9}"/>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1046882" y="4249923"/>
            <a:ext cx="694938" cy="476969"/>
          </a:xfrm>
          <a:prstGeom prst="rect">
            <a:avLst/>
          </a:prstGeom>
        </p:spPr>
      </p:pic>
      <p:pic>
        <p:nvPicPr>
          <p:cNvPr id="7" name="Picture 6" descr="A flag of germany with red yellow and black stripes&#10;&#10;Description automatically generated">
            <a:extLst>
              <a:ext uri="{FF2B5EF4-FFF2-40B4-BE49-F238E27FC236}">
                <a16:creationId xmlns:a16="http://schemas.microsoft.com/office/drawing/2014/main" id="{EFE66186-92C8-5C2F-600B-DD54B14192E7}"/>
              </a:ext>
            </a:extLst>
          </p:cNvPr>
          <p:cNvPicPr>
            <a:picLocks noChangeAspect="1"/>
          </p:cNvPicPr>
          <p:nvPr/>
        </p:nvPicPr>
        <p:blipFill>
          <a:blip r:embed="rId6">
            <a:extLst>
              <a:ext uri="{28A0092B-C50C-407E-A947-70E740481C1C}">
                <a14:useLocalDpi xmlns:a14="http://schemas.microsoft.com/office/drawing/2010/main" val="0"/>
              </a:ext>
              <a:ext uri="{837473B0-CC2E-450A-ABE3-18F120FF3D39}">
                <a1611:picAttrSrcUrl xmlns:a1611="http://schemas.microsoft.com/office/drawing/2016/11/main" r:id="rId7"/>
              </a:ext>
            </a:extLst>
          </a:blip>
          <a:stretch>
            <a:fillRect/>
          </a:stretch>
        </p:blipFill>
        <p:spPr>
          <a:xfrm>
            <a:off x="2422098" y="4247673"/>
            <a:ext cx="812977" cy="487786"/>
          </a:xfrm>
          <a:prstGeom prst="rect">
            <a:avLst/>
          </a:prstGeom>
        </p:spPr>
      </p:pic>
      <p:sp>
        <p:nvSpPr>
          <p:cNvPr id="8" name="TextBox 7">
            <a:extLst>
              <a:ext uri="{FF2B5EF4-FFF2-40B4-BE49-F238E27FC236}">
                <a16:creationId xmlns:a16="http://schemas.microsoft.com/office/drawing/2014/main" id="{E5EC2BDC-636C-3D18-A42C-7DC4E0E0F0B2}"/>
              </a:ext>
            </a:extLst>
          </p:cNvPr>
          <p:cNvSpPr txBox="1"/>
          <p:nvPr/>
        </p:nvSpPr>
        <p:spPr>
          <a:xfrm>
            <a:off x="2170037" y="10868953"/>
            <a:ext cx="397933" cy="2585323"/>
          </a:xfrm>
          <a:prstGeom prst="rect">
            <a:avLst/>
          </a:prstGeom>
          <a:noFill/>
        </p:spPr>
        <p:txBody>
          <a:bodyPr wrap="square" rtlCol="0">
            <a:spAutoFit/>
          </a:bodyPr>
          <a:lstStyle/>
          <a:p>
            <a:r>
              <a:rPr lang="en-IE" sz="900" dirty="0">
                <a:hlinkClick r:id="rId7" tooltip="https://en.wikipedia.org/wiki/Germany"/>
              </a:rPr>
              <a:t>This Photo</a:t>
            </a:r>
            <a:r>
              <a:rPr lang="en-IE" sz="900" dirty="0"/>
              <a:t> by Unknown Author is licensed under </a:t>
            </a:r>
            <a:r>
              <a:rPr lang="en-IE" sz="900" dirty="0">
                <a:hlinkClick r:id="rId8" tooltip="https://creativecommons.org/licenses/by-sa/3.0/"/>
              </a:rPr>
              <a:t>CC BY-SA</a:t>
            </a:r>
            <a:endParaRPr lang="en-IE" sz="900" dirty="0"/>
          </a:p>
        </p:txBody>
      </p:sp>
      <p:pic>
        <p:nvPicPr>
          <p:cNvPr id="10" name="Picture 9" descr="A blue and yellow flag&#10;&#10;Description automatically generated">
            <a:extLst>
              <a:ext uri="{FF2B5EF4-FFF2-40B4-BE49-F238E27FC236}">
                <a16:creationId xmlns:a16="http://schemas.microsoft.com/office/drawing/2014/main" id="{CCCEAC04-3EEC-7999-F940-D8B390B09D04}"/>
              </a:ext>
            </a:extLst>
          </p:cNvPr>
          <p:cNvPicPr>
            <a:picLocks noChangeAspect="1"/>
          </p:cNvPicPr>
          <p:nvPr/>
        </p:nvPicPr>
        <p:blipFill>
          <a:blip r:embed="rId9">
            <a:extLst>
              <a:ext uri="{28A0092B-C50C-407E-A947-70E740481C1C}">
                <a14:useLocalDpi xmlns:a14="http://schemas.microsoft.com/office/drawing/2010/main" val="0"/>
              </a:ext>
              <a:ext uri="{837473B0-CC2E-450A-ABE3-18F120FF3D39}">
                <a1611:picAttrSrcUrl xmlns:a1611="http://schemas.microsoft.com/office/drawing/2016/11/main" r:id="rId10"/>
              </a:ext>
            </a:extLst>
          </a:blip>
          <a:stretch>
            <a:fillRect/>
          </a:stretch>
        </p:blipFill>
        <p:spPr>
          <a:xfrm>
            <a:off x="3831987" y="4247793"/>
            <a:ext cx="812977" cy="508111"/>
          </a:xfrm>
          <a:prstGeom prst="rect">
            <a:avLst/>
          </a:prstGeom>
        </p:spPr>
      </p:pic>
      <p:sp>
        <p:nvSpPr>
          <p:cNvPr id="11" name="TextBox 10">
            <a:extLst>
              <a:ext uri="{FF2B5EF4-FFF2-40B4-BE49-F238E27FC236}">
                <a16:creationId xmlns:a16="http://schemas.microsoft.com/office/drawing/2014/main" id="{D4CD0F85-B156-E71C-968A-68DE5DC1053A}"/>
              </a:ext>
            </a:extLst>
          </p:cNvPr>
          <p:cNvSpPr txBox="1"/>
          <p:nvPr/>
        </p:nvSpPr>
        <p:spPr>
          <a:xfrm>
            <a:off x="3444503" y="10868954"/>
            <a:ext cx="525565" cy="1754326"/>
          </a:xfrm>
          <a:prstGeom prst="rect">
            <a:avLst/>
          </a:prstGeom>
          <a:noFill/>
        </p:spPr>
        <p:txBody>
          <a:bodyPr wrap="square" rtlCol="0">
            <a:spAutoFit/>
          </a:bodyPr>
          <a:lstStyle/>
          <a:p>
            <a:r>
              <a:rPr lang="en-IE" sz="900" dirty="0">
                <a:hlinkClick r:id="rId10" tooltip="https://en.wikipedia.org/wiki/Flag_of_Sweden"/>
              </a:rPr>
              <a:t>This Photo</a:t>
            </a:r>
            <a:r>
              <a:rPr lang="en-IE" sz="900" dirty="0"/>
              <a:t> by Unknown Author is licensed under </a:t>
            </a:r>
            <a:r>
              <a:rPr lang="en-IE" sz="900" dirty="0">
                <a:hlinkClick r:id="rId8" tooltip="https://creativecommons.org/licenses/by-sa/3.0/"/>
              </a:rPr>
              <a:t>CC BY-SA</a:t>
            </a:r>
            <a:endParaRPr lang="en-IE" sz="900" dirty="0"/>
          </a:p>
        </p:txBody>
      </p:sp>
      <p:pic>
        <p:nvPicPr>
          <p:cNvPr id="13" name="Picture 12" descr="A flag with a crown and a coat of arms&#10;&#10;Description automatically generated">
            <a:extLst>
              <a:ext uri="{FF2B5EF4-FFF2-40B4-BE49-F238E27FC236}">
                <a16:creationId xmlns:a16="http://schemas.microsoft.com/office/drawing/2014/main" id="{5F8B1FB1-79D7-A4B4-BBF4-FF0BE40C9ED6}"/>
              </a:ext>
            </a:extLst>
          </p:cNvPr>
          <p:cNvPicPr>
            <a:picLocks noChangeAspect="1"/>
          </p:cNvPicPr>
          <p:nvPr/>
        </p:nvPicPr>
        <p:blipFill>
          <a:blip r:embed="rId11">
            <a:extLst>
              <a:ext uri="{28A0092B-C50C-407E-A947-70E740481C1C}">
                <a14:useLocalDpi xmlns:a14="http://schemas.microsoft.com/office/drawing/2010/main" val="0"/>
              </a:ext>
              <a:ext uri="{837473B0-CC2E-450A-ABE3-18F120FF3D39}">
                <a1611:picAttrSrcUrl xmlns:a1611="http://schemas.microsoft.com/office/drawing/2016/11/main" r:id="rId12"/>
              </a:ext>
            </a:extLst>
          </a:blip>
          <a:stretch>
            <a:fillRect/>
          </a:stretch>
        </p:blipFill>
        <p:spPr>
          <a:xfrm>
            <a:off x="5121667" y="4247673"/>
            <a:ext cx="812977" cy="541985"/>
          </a:xfrm>
          <a:prstGeom prst="rect">
            <a:avLst/>
          </a:prstGeom>
        </p:spPr>
      </p:pic>
      <p:pic>
        <p:nvPicPr>
          <p:cNvPr id="15" name="Picture 14" descr="A green white and orange flag&#10;&#10;Description automatically generated">
            <a:extLst>
              <a:ext uri="{FF2B5EF4-FFF2-40B4-BE49-F238E27FC236}">
                <a16:creationId xmlns:a16="http://schemas.microsoft.com/office/drawing/2014/main" id="{F98AB251-2F67-2401-3EFF-14DF4FD3EB4F}"/>
              </a:ext>
            </a:extLst>
          </p:cNvPr>
          <p:cNvPicPr>
            <a:picLocks noChangeAspect="1"/>
          </p:cNvPicPr>
          <p:nvPr/>
        </p:nvPicPr>
        <p:blipFill>
          <a:blip r:embed="rId13">
            <a:extLst>
              <a:ext uri="{28A0092B-C50C-407E-A947-70E740481C1C}">
                <a14:useLocalDpi xmlns:a14="http://schemas.microsoft.com/office/drawing/2010/main" val="0"/>
              </a:ext>
              <a:ext uri="{837473B0-CC2E-450A-ABE3-18F120FF3D39}">
                <a1611:picAttrSrcUrl xmlns:a1611="http://schemas.microsoft.com/office/drawing/2016/11/main" r:id="rId14"/>
              </a:ext>
            </a:extLst>
          </a:blip>
          <a:stretch>
            <a:fillRect/>
          </a:stretch>
        </p:blipFill>
        <p:spPr>
          <a:xfrm>
            <a:off x="6453723" y="4247673"/>
            <a:ext cx="946215" cy="541985"/>
          </a:xfrm>
          <a:prstGeom prst="rect">
            <a:avLst/>
          </a:prstGeom>
        </p:spPr>
      </p:pic>
      <p:sp>
        <p:nvSpPr>
          <p:cNvPr id="16" name="TextBox 15">
            <a:extLst>
              <a:ext uri="{FF2B5EF4-FFF2-40B4-BE49-F238E27FC236}">
                <a16:creationId xmlns:a16="http://schemas.microsoft.com/office/drawing/2014/main" id="{067BCA75-14F7-014D-2E49-C513EB29077A}"/>
              </a:ext>
            </a:extLst>
          </p:cNvPr>
          <p:cNvSpPr txBox="1"/>
          <p:nvPr/>
        </p:nvSpPr>
        <p:spPr>
          <a:xfrm>
            <a:off x="6453723" y="9719149"/>
            <a:ext cx="54282" cy="6047809"/>
          </a:xfrm>
          <a:prstGeom prst="rect">
            <a:avLst/>
          </a:prstGeom>
          <a:noFill/>
        </p:spPr>
        <p:txBody>
          <a:bodyPr wrap="square" rtlCol="0">
            <a:spAutoFit/>
          </a:bodyPr>
          <a:lstStyle/>
          <a:p>
            <a:r>
              <a:rPr lang="en-IE" sz="900" dirty="0">
                <a:hlinkClick r:id="rId14" tooltip="https://www.freeimageslive.co.uk/free_stock_image/irishflag-jpg"/>
              </a:rPr>
              <a:t>This Photo</a:t>
            </a:r>
            <a:r>
              <a:rPr lang="en-IE" sz="900" dirty="0"/>
              <a:t> by Unknown Author is licensed under </a:t>
            </a:r>
            <a:r>
              <a:rPr lang="en-IE" sz="900" dirty="0">
                <a:hlinkClick r:id="rId15" tooltip="https://creativecommons.org/licenses/by/3.0/"/>
              </a:rPr>
              <a:t>CC BY</a:t>
            </a:r>
            <a:endParaRPr lang="en-IE" sz="900" dirty="0"/>
          </a:p>
        </p:txBody>
      </p:sp>
      <p:sp>
        <p:nvSpPr>
          <p:cNvPr id="17" name="TextBox 16">
            <a:extLst>
              <a:ext uri="{FF2B5EF4-FFF2-40B4-BE49-F238E27FC236}">
                <a16:creationId xmlns:a16="http://schemas.microsoft.com/office/drawing/2014/main" id="{F8F7B245-A48A-D667-998C-F62C7EC3B204}"/>
              </a:ext>
            </a:extLst>
          </p:cNvPr>
          <p:cNvSpPr txBox="1"/>
          <p:nvPr/>
        </p:nvSpPr>
        <p:spPr>
          <a:xfrm>
            <a:off x="1115184" y="2518723"/>
            <a:ext cx="6353056" cy="1200329"/>
          </a:xfrm>
          <a:prstGeom prst="rect">
            <a:avLst/>
          </a:prstGeom>
          <a:noFill/>
        </p:spPr>
        <p:txBody>
          <a:bodyPr wrap="square" rtlCol="0">
            <a:spAutoFit/>
          </a:bodyPr>
          <a:lstStyle/>
          <a:p>
            <a:pPr algn="ctr"/>
            <a:r>
              <a:rPr lang="en-GB" sz="2400" b="1" dirty="0"/>
              <a:t>7 Partners from 5 EU Countries</a:t>
            </a:r>
          </a:p>
          <a:p>
            <a:pPr algn="ctr"/>
            <a:r>
              <a:rPr lang="en-GB" sz="2400" b="1" dirty="0"/>
              <a:t>Universities, Education Institutions, VET Facilitators and Digital Learning Designers</a:t>
            </a:r>
            <a:endParaRPr lang="en-IE" sz="2400" b="1" dirty="0"/>
          </a:p>
        </p:txBody>
      </p:sp>
      <p:sp>
        <p:nvSpPr>
          <p:cNvPr id="18" name="TextBox 17">
            <a:extLst>
              <a:ext uri="{FF2B5EF4-FFF2-40B4-BE49-F238E27FC236}">
                <a16:creationId xmlns:a16="http://schemas.microsoft.com/office/drawing/2014/main" id="{854CEF1E-746D-08E7-C1FC-FF7FA404849E}"/>
              </a:ext>
            </a:extLst>
          </p:cNvPr>
          <p:cNvSpPr txBox="1"/>
          <p:nvPr/>
        </p:nvSpPr>
        <p:spPr>
          <a:xfrm>
            <a:off x="1018833" y="4896556"/>
            <a:ext cx="694938" cy="369332"/>
          </a:xfrm>
          <a:prstGeom prst="rect">
            <a:avLst/>
          </a:prstGeom>
          <a:noFill/>
        </p:spPr>
        <p:txBody>
          <a:bodyPr wrap="square" rtlCol="0">
            <a:spAutoFit/>
          </a:bodyPr>
          <a:lstStyle/>
          <a:p>
            <a:pPr algn="ctr"/>
            <a:r>
              <a:rPr lang="en-GB" dirty="0"/>
              <a:t>Italy</a:t>
            </a:r>
            <a:endParaRPr lang="en-IE" dirty="0"/>
          </a:p>
        </p:txBody>
      </p:sp>
      <p:sp>
        <p:nvSpPr>
          <p:cNvPr id="19" name="TextBox 18">
            <a:extLst>
              <a:ext uri="{FF2B5EF4-FFF2-40B4-BE49-F238E27FC236}">
                <a16:creationId xmlns:a16="http://schemas.microsoft.com/office/drawing/2014/main" id="{714744F4-A462-430F-F2FA-0513328C0AFD}"/>
              </a:ext>
            </a:extLst>
          </p:cNvPr>
          <p:cNvSpPr txBox="1"/>
          <p:nvPr/>
        </p:nvSpPr>
        <p:spPr>
          <a:xfrm>
            <a:off x="2283383" y="4902145"/>
            <a:ext cx="1075500" cy="369332"/>
          </a:xfrm>
          <a:prstGeom prst="rect">
            <a:avLst/>
          </a:prstGeom>
          <a:noFill/>
        </p:spPr>
        <p:txBody>
          <a:bodyPr wrap="square" rtlCol="0">
            <a:spAutoFit/>
          </a:bodyPr>
          <a:lstStyle/>
          <a:p>
            <a:r>
              <a:rPr lang="en-GB" dirty="0"/>
              <a:t>Germany</a:t>
            </a:r>
            <a:endParaRPr lang="en-IE" dirty="0"/>
          </a:p>
        </p:txBody>
      </p:sp>
      <p:sp>
        <p:nvSpPr>
          <p:cNvPr id="20" name="TextBox 19">
            <a:extLst>
              <a:ext uri="{FF2B5EF4-FFF2-40B4-BE49-F238E27FC236}">
                <a16:creationId xmlns:a16="http://schemas.microsoft.com/office/drawing/2014/main" id="{8283E4F3-7D54-7B6A-4EBC-3F503AE3F862}"/>
              </a:ext>
            </a:extLst>
          </p:cNvPr>
          <p:cNvSpPr txBox="1"/>
          <p:nvPr/>
        </p:nvSpPr>
        <p:spPr>
          <a:xfrm>
            <a:off x="3719172" y="4891418"/>
            <a:ext cx="1004225" cy="369332"/>
          </a:xfrm>
          <a:prstGeom prst="rect">
            <a:avLst/>
          </a:prstGeom>
          <a:noFill/>
        </p:spPr>
        <p:txBody>
          <a:bodyPr wrap="square" rtlCol="0">
            <a:spAutoFit/>
          </a:bodyPr>
          <a:lstStyle/>
          <a:p>
            <a:pPr algn="ctr"/>
            <a:r>
              <a:rPr lang="en-GB" dirty="0"/>
              <a:t>Sweden</a:t>
            </a:r>
            <a:endParaRPr lang="en-IE" dirty="0"/>
          </a:p>
        </p:txBody>
      </p:sp>
      <p:sp>
        <p:nvSpPr>
          <p:cNvPr id="21" name="TextBox 20">
            <a:extLst>
              <a:ext uri="{FF2B5EF4-FFF2-40B4-BE49-F238E27FC236}">
                <a16:creationId xmlns:a16="http://schemas.microsoft.com/office/drawing/2014/main" id="{8121453B-9781-342C-4FE1-EC25BCD3F8A1}"/>
              </a:ext>
            </a:extLst>
          </p:cNvPr>
          <p:cNvSpPr txBox="1"/>
          <p:nvPr/>
        </p:nvSpPr>
        <p:spPr>
          <a:xfrm>
            <a:off x="5057931" y="4892663"/>
            <a:ext cx="925790" cy="369332"/>
          </a:xfrm>
          <a:prstGeom prst="rect">
            <a:avLst/>
          </a:prstGeom>
          <a:noFill/>
        </p:spPr>
        <p:txBody>
          <a:bodyPr wrap="square" rtlCol="0">
            <a:spAutoFit/>
          </a:bodyPr>
          <a:lstStyle/>
          <a:p>
            <a:pPr algn="ctr"/>
            <a:r>
              <a:rPr lang="en-GB" dirty="0"/>
              <a:t>Spain</a:t>
            </a:r>
            <a:endParaRPr lang="en-IE" dirty="0"/>
          </a:p>
        </p:txBody>
      </p:sp>
      <p:sp>
        <p:nvSpPr>
          <p:cNvPr id="23" name="TextBox 22">
            <a:extLst>
              <a:ext uri="{FF2B5EF4-FFF2-40B4-BE49-F238E27FC236}">
                <a16:creationId xmlns:a16="http://schemas.microsoft.com/office/drawing/2014/main" id="{DC41787F-D622-617C-603D-C92DA0D4F9AA}"/>
              </a:ext>
            </a:extLst>
          </p:cNvPr>
          <p:cNvSpPr txBox="1"/>
          <p:nvPr/>
        </p:nvSpPr>
        <p:spPr>
          <a:xfrm>
            <a:off x="6370084" y="4892101"/>
            <a:ext cx="1075500" cy="369332"/>
          </a:xfrm>
          <a:prstGeom prst="rect">
            <a:avLst/>
          </a:prstGeom>
          <a:noFill/>
        </p:spPr>
        <p:txBody>
          <a:bodyPr wrap="square" rtlCol="0">
            <a:spAutoFit/>
          </a:bodyPr>
          <a:lstStyle/>
          <a:p>
            <a:pPr algn="ctr"/>
            <a:r>
              <a:rPr lang="en-GB" dirty="0"/>
              <a:t>Ireland</a:t>
            </a:r>
            <a:endParaRPr lang="en-IE" dirty="0"/>
          </a:p>
        </p:txBody>
      </p:sp>
    </p:spTree>
    <p:extLst>
      <p:ext uri="{BB962C8B-B14F-4D97-AF65-F5344CB8AC3E}">
        <p14:creationId xmlns:p14="http://schemas.microsoft.com/office/powerpoint/2010/main" val="62119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par>
                          <p:cTn id="7" fill="hold">
                            <p:stCondLst>
                              <p:cond delay="0"/>
                            </p:stCondLst>
                            <p:childTnLst>
                              <p:par>
                                <p:cTn id="8" presetID="42" presetClass="entr" presetSubtype="0" fill="hold" grpId="0" nodeType="after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1000"/>
                                        <p:tgtEl>
                                          <p:spTgt spid="17"/>
                                        </p:tgtEl>
                                      </p:cBhvr>
                                    </p:animEffect>
                                    <p:anim calcmode="lin" valueType="num">
                                      <p:cBhvr>
                                        <p:cTn id="11" dur="1000" fill="hold"/>
                                        <p:tgtEl>
                                          <p:spTgt spid="17"/>
                                        </p:tgtEl>
                                        <p:attrNameLst>
                                          <p:attrName>ppt_x</p:attrName>
                                        </p:attrNameLst>
                                      </p:cBhvr>
                                      <p:tavLst>
                                        <p:tav tm="0">
                                          <p:val>
                                            <p:strVal val="#ppt_x"/>
                                          </p:val>
                                        </p:tav>
                                        <p:tav tm="100000">
                                          <p:val>
                                            <p:strVal val="#ppt_x"/>
                                          </p:val>
                                        </p:tav>
                                      </p:tavLst>
                                    </p:anim>
                                    <p:anim calcmode="lin" valueType="num">
                                      <p:cBhvr>
                                        <p:cTn id="12"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par>
                          <p:cTn id="17" fill="hold">
                            <p:stCondLst>
                              <p:cond delay="0"/>
                            </p:stCondLst>
                            <p:childTnLst>
                              <p:par>
                                <p:cTn id="18" presetID="42" presetClass="entr" presetSubtype="0" fill="hold" grpId="0" nodeType="afterEffect">
                                  <p:stCondLst>
                                    <p:cond delay="0"/>
                                  </p:stCondLst>
                                  <p:childTnLst>
                                    <p:set>
                                      <p:cBhvr>
                                        <p:cTn id="19" dur="1" fill="hold">
                                          <p:stCondLst>
                                            <p:cond delay="0"/>
                                          </p:stCondLst>
                                        </p:cTn>
                                        <p:tgtEl>
                                          <p:spTgt spid="18"/>
                                        </p:tgtEl>
                                        <p:attrNameLst>
                                          <p:attrName>style.visibility</p:attrName>
                                        </p:attrNameLst>
                                      </p:cBhvr>
                                      <p:to>
                                        <p:strVal val="visible"/>
                                      </p:to>
                                    </p:set>
                                    <p:animEffect transition="in" filter="fade">
                                      <p:cBhvr>
                                        <p:cTn id="20" dur="1000"/>
                                        <p:tgtEl>
                                          <p:spTgt spid="18"/>
                                        </p:tgtEl>
                                      </p:cBhvr>
                                    </p:animEffect>
                                    <p:anim calcmode="lin" valueType="num">
                                      <p:cBhvr>
                                        <p:cTn id="21" dur="1000" fill="hold"/>
                                        <p:tgtEl>
                                          <p:spTgt spid="18"/>
                                        </p:tgtEl>
                                        <p:attrNameLst>
                                          <p:attrName>ppt_x</p:attrName>
                                        </p:attrNameLst>
                                      </p:cBhvr>
                                      <p:tavLst>
                                        <p:tav tm="0">
                                          <p:val>
                                            <p:strVal val="#ppt_x"/>
                                          </p:val>
                                        </p:tav>
                                        <p:tav tm="100000">
                                          <p:val>
                                            <p:strVal val="#ppt_x"/>
                                          </p:val>
                                        </p:tav>
                                      </p:tavLst>
                                    </p:anim>
                                    <p:anim calcmode="lin" valueType="num">
                                      <p:cBhvr>
                                        <p:cTn id="22"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par>
                          <p:cTn id="27" fill="hold">
                            <p:stCondLst>
                              <p:cond delay="0"/>
                            </p:stCondLst>
                            <p:childTnLst>
                              <p:par>
                                <p:cTn id="28" presetID="42" presetClass="entr" presetSubtype="0" fill="hold" grpId="0" nodeType="afterEffect">
                                  <p:stCondLst>
                                    <p:cond delay="0"/>
                                  </p:stCondLst>
                                  <p:childTnLst>
                                    <p:set>
                                      <p:cBhvr>
                                        <p:cTn id="29" dur="1" fill="hold">
                                          <p:stCondLst>
                                            <p:cond delay="0"/>
                                          </p:stCondLst>
                                        </p:cTn>
                                        <p:tgtEl>
                                          <p:spTgt spid="19"/>
                                        </p:tgtEl>
                                        <p:attrNameLst>
                                          <p:attrName>style.visibility</p:attrName>
                                        </p:attrNameLst>
                                      </p:cBhvr>
                                      <p:to>
                                        <p:strVal val="visible"/>
                                      </p:to>
                                    </p:set>
                                    <p:animEffect transition="in" filter="fade">
                                      <p:cBhvr>
                                        <p:cTn id="30" dur="1000"/>
                                        <p:tgtEl>
                                          <p:spTgt spid="19"/>
                                        </p:tgtEl>
                                      </p:cBhvr>
                                    </p:animEffect>
                                    <p:anim calcmode="lin" valueType="num">
                                      <p:cBhvr>
                                        <p:cTn id="31" dur="1000" fill="hold"/>
                                        <p:tgtEl>
                                          <p:spTgt spid="19"/>
                                        </p:tgtEl>
                                        <p:attrNameLst>
                                          <p:attrName>ppt_x</p:attrName>
                                        </p:attrNameLst>
                                      </p:cBhvr>
                                      <p:tavLst>
                                        <p:tav tm="0">
                                          <p:val>
                                            <p:strVal val="#ppt_x"/>
                                          </p:val>
                                        </p:tav>
                                        <p:tav tm="100000">
                                          <p:val>
                                            <p:strVal val="#ppt_x"/>
                                          </p:val>
                                        </p:tav>
                                      </p:tavLst>
                                    </p:anim>
                                    <p:anim calcmode="lin" valueType="num">
                                      <p:cBhvr>
                                        <p:cTn id="32"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0"/>
                                        </p:tgtEl>
                                        <p:attrNameLst>
                                          <p:attrName>style.visibility</p:attrName>
                                        </p:attrNameLst>
                                      </p:cBhvr>
                                      <p:to>
                                        <p:strVal val="visible"/>
                                      </p:to>
                                    </p:set>
                                  </p:childTnLst>
                                </p:cTn>
                              </p:par>
                            </p:childTnLst>
                          </p:cTn>
                        </p:par>
                        <p:par>
                          <p:cTn id="37" fill="hold">
                            <p:stCondLst>
                              <p:cond delay="0"/>
                            </p:stCondLst>
                            <p:childTnLst>
                              <p:par>
                                <p:cTn id="38" presetID="42" presetClass="entr" presetSubtype="0" fill="hold" grpId="0" nodeType="afterEffect">
                                  <p:stCondLst>
                                    <p:cond delay="0"/>
                                  </p:stCondLst>
                                  <p:childTnLst>
                                    <p:set>
                                      <p:cBhvr>
                                        <p:cTn id="39" dur="1" fill="hold">
                                          <p:stCondLst>
                                            <p:cond delay="0"/>
                                          </p:stCondLst>
                                        </p:cTn>
                                        <p:tgtEl>
                                          <p:spTgt spid="20"/>
                                        </p:tgtEl>
                                        <p:attrNameLst>
                                          <p:attrName>style.visibility</p:attrName>
                                        </p:attrNameLst>
                                      </p:cBhvr>
                                      <p:to>
                                        <p:strVal val="visible"/>
                                      </p:to>
                                    </p:set>
                                    <p:animEffect transition="in" filter="fade">
                                      <p:cBhvr>
                                        <p:cTn id="40" dur="1000"/>
                                        <p:tgtEl>
                                          <p:spTgt spid="20"/>
                                        </p:tgtEl>
                                      </p:cBhvr>
                                    </p:animEffect>
                                    <p:anim calcmode="lin" valueType="num">
                                      <p:cBhvr>
                                        <p:cTn id="41" dur="1000" fill="hold"/>
                                        <p:tgtEl>
                                          <p:spTgt spid="20"/>
                                        </p:tgtEl>
                                        <p:attrNameLst>
                                          <p:attrName>ppt_x</p:attrName>
                                        </p:attrNameLst>
                                      </p:cBhvr>
                                      <p:tavLst>
                                        <p:tav tm="0">
                                          <p:val>
                                            <p:strVal val="#ppt_x"/>
                                          </p:val>
                                        </p:tav>
                                        <p:tav tm="100000">
                                          <p:val>
                                            <p:strVal val="#ppt_x"/>
                                          </p:val>
                                        </p:tav>
                                      </p:tavLst>
                                    </p:anim>
                                    <p:anim calcmode="lin" valueType="num">
                                      <p:cBhvr>
                                        <p:cTn id="42"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3"/>
                                        </p:tgtEl>
                                        <p:attrNameLst>
                                          <p:attrName>style.visibility</p:attrName>
                                        </p:attrNameLst>
                                      </p:cBhvr>
                                      <p:to>
                                        <p:strVal val="visible"/>
                                      </p:to>
                                    </p:set>
                                  </p:childTnLst>
                                </p:cTn>
                              </p:par>
                            </p:childTnLst>
                          </p:cTn>
                        </p:par>
                        <p:par>
                          <p:cTn id="47" fill="hold">
                            <p:stCondLst>
                              <p:cond delay="0"/>
                            </p:stCondLst>
                            <p:childTnLst>
                              <p:par>
                                <p:cTn id="48" presetID="42" presetClass="entr" presetSubtype="0" fill="hold" grpId="0" nodeType="afterEffect">
                                  <p:stCondLst>
                                    <p:cond delay="0"/>
                                  </p:stCondLst>
                                  <p:childTnLst>
                                    <p:set>
                                      <p:cBhvr>
                                        <p:cTn id="49" dur="1" fill="hold">
                                          <p:stCondLst>
                                            <p:cond delay="0"/>
                                          </p:stCondLst>
                                        </p:cTn>
                                        <p:tgtEl>
                                          <p:spTgt spid="21"/>
                                        </p:tgtEl>
                                        <p:attrNameLst>
                                          <p:attrName>style.visibility</p:attrName>
                                        </p:attrNameLst>
                                      </p:cBhvr>
                                      <p:to>
                                        <p:strVal val="visible"/>
                                      </p:to>
                                    </p:set>
                                    <p:animEffect transition="in" filter="fade">
                                      <p:cBhvr>
                                        <p:cTn id="50" dur="1000"/>
                                        <p:tgtEl>
                                          <p:spTgt spid="21"/>
                                        </p:tgtEl>
                                      </p:cBhvr>
                                    </p:animEffect>
                                    <p:anim calcmode="lin" valueType="num">
                                      <p:cBhvr>
                                        <p:cTn id="51" dur="1000" fill="hold"/>
                                        <p:tgtEl>
                                          <p:spTgt spid="21"/>
                                        </p:tgtEl>
                                        <p:attrNameLst>
                                          <p:attrName>ppt_x</p:attrName>
                                        </p:attrNameLst>
                                      </p:cBhvr>
                                      <p:tavLst>
                                        <p:tav tm="0">
                                          <p:val>
                                            <p:strVal val="#ppt_x"/>
                                          </p:val>
                                        </p:tav>
                                        <p:tav tm="100000">
                                          <p:val>
                                            <p:strVal val="#ppt_x"/>
                                          </p:val>
                                        </p:tav>
                                      </p:tavLst>
                                    </p:anim>
                                    <p:anim calcmode="lin" valueType="num">
                                      <p:cBhvr>
                                        <p:cTn id="52"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15"/>
                                        </p:tgtEl>
                                        <p:attrNameLst>
                                          <p:attrName>style.visibility</p:attrName>
                                        </p:attrNameLst>
                                      </p:cBhvr>
                                      <p:to>
                                        <p:strVal val="visible"/>
                                      </p:to>
                                    </p:set>
                                  </p:childTnLst>
                                </p:cTn>
                              </p:par>
                            </p:childTnLst>
                          </p:cTn>
                        </p:par>
                        <p:par>
                          <p:cTn id="57" fill="hold">
                            <p:stCondLst>
                              <p:cond delay="0"/>
                            </p:stCondLst>
                            <p:childTnLst>
                              <p:par>
                                <p:cTn id="58" presetID="42" presetClass="entr" presetSubtype="0" fill="hold" grpId="0" nodeType="afterEffect">
                                  <p:stCondLst>
                                    <p:cond delay="0"/>
                                  </p:stCondLst>
                                  <p:childTnLst>
                                    <p:set>
                                      <p:cBhvr>
                                        <p:cTn id="59" dur="1" fill="hold">
                                          <p:stCondLst>
                                            <p:cond delay="0"/>
                                          </p:stCondLst>
                                        </p:cTn>
                                        <p:tgtEl>
                                          <p:spTgt spid="23"/>
                                        </p:tgtEl>
                                        <p:attrNameLst>
                                          <p:attrName>style.visibility</p:attrName>
                                        </p:attrNameLst>
                                      </p:cBhvr>
                                      <p:to>
                                        <p:strVal val="visible"/>
                                      </p:to>
                                    </p:set>
                                    <p:animEffect transition="in" filter="fade">
                                      <p:cBhvr>
                                        <p:cTn id="60" dur="1000"/>
                                        <p:tgtEl>
                                          <p:spTgt spid="23"/>
                                        </p:tgtEl>
                                      </p:cBhvr>
                                    </p:animEffect>
                                    <p:anim calcmode="lin" valueType="num">
                                      <p:cBhvr>
                                        <p:cTn id="61" dur="1000" fill="hold"/>
                                        <p:tgtEl>
                                          <p:spTgt spid="23"/>
                                        </p:tgtEl>
                                        <p:attrNameLst>
                                          <p:attrName>ppt_x</p:attrName>
                                        </p:attrNameLst>
                                      </p:cBhvr>
                                      <p:tavLst>
                                        <p:tav tm="0">
                                          <p:val>
                                            <p:strVal val="#ppt_x"/>
                                          </p:val>
                                        </p:tav>
                                        <p:tav tm="100000">
                                          <p:val>
                                            <p:strVal val="#ppt_x"/>
                                          </p:val>
                                        </p:tav>
                                      </p:tavLst>
                                    </p:anim>
                                    <p:anim calcmode="lin" valueType="num">
                                      <p:cBhvr>
                                        <p:cTn id="62"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9" grpId="0"/>
      <p:bldP spid="20" grpId="0"/>
      <p:bldP spid="21" grpId="0"/>
      <p:bldP spid="23"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2EB492CD-616E-47F8-933B-5E2D952A05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22" name="Arc 21">
            <a:extLst>
              <a:ext uri="{FF2B5EF4-FFF2-40B4-BE49-F238E27FC236}">
                <a16:creationId xmlns:a16="http://schemas.microsoft.com/office/drawing/2014/main" id="{59383CF9-23B5-4335-9B21-1791C4CF1C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3967198" flipH="1">
            <a:off x="8631348" y="490493"/>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4A49D110-87C5-31F9-77F3-0C9BF880395D}"/>
              </a:ext>
            </a:extLst>
          </p:cNvPr>
          <p:cNvSpPr txBox="1"/>
          <p:nvPr/>
        </p:nvSpPr>
        <p:spPr>
          <a:xfrm>
            <a:off x="5894962" y="479493"/>
            <a:ext cx="5458838" cy="1325563"/>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4400" b="1" kern="1200" dirty="0">
                <a:solidFill>
                  <a:schemeClr val="tx1"/>
                </a:solidFill>
                <a:latin typeface="+mj-lt"/>
                <a:ea typeface="+mj-ea"/>
                <a:cs typeface="+mj-cs"/>
              </a:rPr>
              <a:t>Objectives</a:t>
            </a:r>
          </a:p>
        </p:txBody>
      </p:sp>
      <p:sp>
        <p:nvSpPr>
          <p:cNvPr id="24" name="Freeform: Shape 23">
            <a:extLst>
              <a:ext uri="{FF2B5EF4-FFF2-40B4-BE49-F238E27FC236}">
                <a16:creationId xmlns:a16="http://schemas.microsoft.com/office/drawing/2014/main" id="{0007FE00-9498-4706-B255-6437B0252C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486400"/>
            <a:ext cx="2672863" cy="1371600"/>
          </a:xfrm>
          <a:custGeom>
            <a:avLst/>
            <a:gdLst>
              <a:gd name="connsiteX0" fmla="*/ 1721734 w 2672863"/>
              <a:gd name="connsiteY0" fmla="*/ 0 h 1371600"/>
              <a:gd name="connsiteX1" fmla="*/ 2564444 w 2672863"/>
              <a:gd name="connsiteY1" fmla="*/ 213382 h 1371600"/>
              <a:gd name="connsiteX2" fmla="*/ 2672863 w 2672863"/>
              <a:gd name="connsiteY2" fmla="*/ 279248 h 1371600"/>
              <a:gd name="connsiteX3" fmla="*/ 2672863 w 2672863"/>
              <a:gd name="connsiteY3" fmla="*/ 1371600 h 1371600"/>
              <a:gd name="connsiteX4" fmla="*/ 0 w 2672863"/>
              <a:gd name="connsiteY4" fmla="*/ 1371600 h 1371600"/>
              <a:gd name="connsiteX5" fmla="*/ 33268 w 2672863"/>
              <a:gd name="connsiteY5" fmla="*/ 1242216 h 1371600"/>
              <a:gd name="connsiteX6" fmla="*/ 1721734 w 2672863"/>
              <a:gd name="connsiteY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72863" h="1371600">
                <a:moveTo>
                  <a:pt x="1721734" y="0"/>
                </a:moveTo>
                <a:cubicBezTo>
                  <a:pt x="2026863" y="0"/>
                  <a:pt x="2313937" y="77299"/>
                  <a:pt x="2564444" y="213382"/>
                </a:cubicBezTo>
                <a:lnTo>
                  <a:pt x="2672863" y="279248"/>
                </a:lnTo>
                <a:lnTo>
                  <a:pt x="2672863" y="1371600"/>
                </a:lnTo>
                <a:lnTo>
                  <a:pt x="0" y="1371600"/>
                </a:lnTo>
                <a:lnTo>
                  <a:pt x="33268" y="1242216"/>
                </a:lnTo>
                <a:cubicBezTo>
                  <a:pt x="257110" y="522539"/>
                  <a:pt x="928399" y="0"/>
                  <a:pt x="1721734"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6" name="Immagine 5">
            <a:extLst>
              <a:ext uri="{FF2B5EF4-FFF2-40B4-BE49-F238E27FC236}">
                <a16:creationId xmlns:a16="http://schemas.microsoft.com/office/drawing/2014/main" id="{C96FE05C-1FEB-B1B2-244A-D48D5CCF6BD5}"/>
              </a:ext>
            </a:extLst>
          </p:cNvPr>
          <p:cNvPicPr>
            <a:picLocks noChangeAspect="1"/>
          </p:cNvPicPr>
          <p:nvPr/>
        </p:nvPicPr>
        <p:blipFill>
          <a:blip r:embed="rId3">
            <a:extLst>
              <a:ext uri="{28A0092B-C50C-407E-A947-70E740481C1C}">
                <a14:useLocalDpi xmlns:a14="http://schemas.microsoft.com/office/drawing/2010/main" val="0"/>
              </a:ext>
            </a:extLst>
          </a:blip>
          <a:srcRect t="10497" b="18013"/>
          <a:stretch>
            <a:fillRect/>
          </a:stretch>
        </p:blipFill>
        <p:spPr bwMode="auto">
          <a:xfrm>
            <a:off x="703182" y="1636453"/>
            <a:ext cx="4777381" cy="3415349"/>
          </a:xfrm>
          <a:custGeom>
            <a:avLst/>
            <a:gdLst/>
            <a:ahLst/>
            <a:cxnLst/>
            <a:rect l="l" t="t" r="r" b="b"/>
            <a:pathLst>
              <a:path w="4777381" h="5643794">
                <a:moveTo>
                  <a:pt x="143704" y="0"/>
                </a:moveTo>
                <a:lnTo>
                  <a:pt x="4633677" y="0"/>
                </a:lnTo>
                <a:cubicBezTo>
                  <a:pt x="4713043" y="0"/>
                  <a:pt x="4777381" y="64338"/>
                  <a:pt x="4777381" y="143704"/>
                </a:cubicBezTo>
                <a:lnTo>
                  <a:pt x="4777381" y="5500090"/>
                </a:lnTo>
                <a:cubicBezTo>
                  <a:pt x="4777381" y="5579456"/>
                  <a:pt x="4713043" y="5643794"/>
                  <a:pt x="4633677" y="5643794"/>
                </a:cubicBezTo>
                <a:lnTo>
                  <a:pt x="143704" y="5643794"/>
                </a:lnTo>
                <a:cubicBezTo>
                  <a:pt x="64338" y="5643794"/>
                  <a:pt x="0" y="5579456"/>
                  <a:pt x="0" y="5500090"/>
                </a:cubicBezTo>
                <a:lnTo>
                  <a:pt x="0" y="143704"/>
                </a:lnTo>
                <a:cubicBezTo>
                  <a:pt x="0" y="64338"/>
                  <a:pt x="64338" y="0"/>
                  <a:pt x="143704" y="0"/>
                </a:cubicBezTo>
                <a:close/>
              </a:path>
            </a:pathLst>
          </a:custGeom>
          <a:noFill/>
        </p:spPr>
      </p:pic>
      <p:sp>
        <p:nvSpPr>
          <p:cNvPr id="5" name="TextBox 4">
            <a:extLst>
              <a:ext uri="{FF2B5EF4-FFF2-40B4-BE49-F238E27FC236}">
                <a16:creationId xmlns:a16="http://schemas.microsoft.com/office/drawing/2014/main" id="{4F50B205-1CF3-A414-246D-063F18D42CCF}"/>
              </a:ext>
            </a:extLst>
          </p:cNvPr>
          <p:cNvSpPr txBox="1"/>
          <p:nvPr/>
        </p:nvSpPr>
        <p:spPr>
          <a:xfrm>
            <a:off x="5894962" y="1984443"/>
            <a:ext cx="5458838" cy="4192520"/>
          </a:xfrm>
          <a:prstGeom prst="rect">
            <a:avLst/>
          </a:prstGeom>
        </p:spPr>
        <p:txBody>
          <a:bodyPr vert="horz" lIns="91440" tIns="45720" rIns="91440" bIns="45720" rtlCol="0">
            <a:normAutofit/>
          </a:bodyPr>
          <a:lstStyle/>
          <a:p>
            <a:pPr>
              <a:lnSpc>
                <a:spcPct val="90000"/>
              </a:lnSpc>
              <a:spcAft>
                <a:spcPts val="800"/>
              </a:spcAft>
            </a:pPr>
            <a:r>
              <a:rPr lang="en-US" sz="1700" dirty="0">
                <a:effectLst/>
              </a:rPr>
              <a:t>The AGILE-2-VET objectives move along two strategic lines:</a:t>
            </a:r>
          </a:p>
          <a:p>
            <a:pPr indent="-228600">
              <a:lnSpc>
                <a:spcPct val="90000"/>
              </a:lnSpc>
              <a:spcAft>
                <a:spcPts val="800"/>
              </a:spcAft>
              <a:buFont typeface="Arial" panose="020B0604020202020204" pitchFamily="34" charset="0"/>
              <a:buChar char="•"/>
            </a:pPr>
            <a:endParaRPr lang="en-US" sz="1700" dirty="0"/>
          </a:p>
          <a:p>
            <a:pPr indent="-228600">
              <a:lnSpc>
                <a:spcPct val="90000"/>
              </a:lnSpc>
              <a:spcAft>
                <a:spcPts val="800"/>
              </a:spcAft>
              <a:buFont typeface="Arial" panose="020B0604020202020204" pitchFamily="34" charset="0"/>
              <a:buChar char="•"/>
            </a:pPr>
            <a:r>
              <a:rPr lang="en-US" sz="1700" dirty="0">
                <a:effectLst/>
              </a:rPr>
              <a:t>To </a:t>
            </a:r>
            <a:r>
              <a:rPr lang="en-US" sz="1700" b="1" dirty="0">
                <a:effectLst/>
              </a:rPr>
              <a:t>develop the skills of staff of</a:t>
            </a:r>
            <a:r>
              <a:rPr lang="en-US" sz="1700" dirty="0">
                <a:effectLst/>
              </a:rPr>
              <a:t> </a:t>
            </a:r>
            <a:r>
              <a:rPr lang="en-US" sz="1700" b="1" dirty="0">
                <a:effectLst/>
              </a:rPr>
              <a:t>VET providers</a:t>
            </a:r>
            <a:r>
              <a:rPr lang="en-US" sz="1700" dirty="0">
                <a:effectLst/>
              </a:rPr>
              <a:t>, specifically trainers and tutors, in relation to the transition from face-to-face to remote training.</a:t>
            </a:r>
          </a:p>
          <a:p>
            <a:pPr indent="-228600">
              <a:lnSpc>
                <a:spcPct val="90000"/>
              </a:lnSpc>
              <a:spcAft>
                <a:spcPts val="800"/>
              </a:spcAft>
              <a:buFont typeface="Arial" panose="020B0604020202020204" pitchFamily="34" charset="0"/>
              <a:buChar char="•"/>
            </a:pPr>
            <a:endParaRPr lang="en-US" sz="1700" dirty="0">
              <a:effectLst/>
            </a:endParaRPr>
          </a:p>
          <a:p>
            <a:pPr lvl="0" indent="-228600">
              <a:lnSpc>
                <a:spcPct val="90000"/>
              </a:lnSpc>
              <a:buFont typeface="Arial" panose="020B0604020202020204" pitchFamily="34" charset="0"/>
              <a:buChar char="•"/>
            </a:pPr>
            <a:r>
              <a:rPr lang="en-US" sz="1700" dirty="0">
                <a:effectLst/>
              </a:rPr>
              <a:t>To </a:t>
            </a:r>
            <a:r>
              <a:rPr lang="en-US" sz="1700" b="1" dirty="0">
                <a:effectLst/>
              </a:rPr>
              <a:t>strengthen the collaboration between training institutions and companies </a:t>
            </a:r>
            <a:r>
              <a:rPr lang="en-US" sz="1700" dirty="0">
                <a:effectLst/>
              </a:rPr>
              <a:t>providing digital technology and </a:t>
            </a:r>
            <a:r>
              <a:rPr lang="en-US" sz="1700" b="1" dirty="0">
                <a:effectLst/>
              </a:rPr>
              <a:t>experts in educational and pedagogical practices </a:t>
            </a:r>
            <a:r>
              <a:rPr lang="en-US" sz="1700" dirty="0">
                <a:effectLst/>
              </a:rPr>
              <a:t>and to structure training design models that can be used in the context of professional distance/online training, primarily aimed at adults and workers, useful for the development of innovative training proposals in digital / e-learning format.</a:t>
            </a:r>
          </a:p>
        </p:txBody>
      </p:sp>
    </p:spTree>
    <p:extLst>
      <p:ext uri="{BB962C8B-B14F-4D97-AF65-F5344CB8AC3E}">
        <p14:creationId xmlns:p14="http://schemas.microsoft.com/office/powerpoint/2010/main" val="2789012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2EB492CD-616E-47F8-933B-5E2D952A05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25" name="Arc 24">
            <a:extLst>
              <a:ext uri="{FF2B5EF4-FFF2-40B4-BE49-F238E27FC236}">
                <a16:creationId xmlns:a16="http://schemas.microsoft.com/office/drawing/2014/main" id="{59383CF9-23B5-4335-9B21-1791C4CF1C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3967198" flipH="1">
            <a:off x="8631348" y="490493"/>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27" name="Freeform: Shape 26">
            <a:extLst>
              <a:ext uri="{FF2B5EF4-FFF2-40B4-BE49-F238E27FC236}">
                <a16:creationId xmlns:a16="http://schemas.microsoft.com/office/drawing/2014/main" id="{0007FE00-9498-4706-B255-6437B0252C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486400"/>
            <a:ext cx="2672863" cy="1371600"/>
          </a:xfrm>
          <a:custGeom>
            <a:avLst/>
            <a:gdLst>
              <a:gd name="connsiteX0" fmla="*/ 1721734 w 2672863"/>
              <a:gd name="connsiteY0" fmla="*/ 0 h 1371600"/>
              <a:gd name="connsiteX1" fmla="*/ 2564444 w 2672863"/>
              <a:gd name="connsiteY1" fmla="*/ 213382 h 1371600"/>
              <a:gd name="connsiteX2" fmla="*/ 2672863 w 2672863"/>
              <a:gd name="connsiteY2" fmla="*/ 279248 h 1371600"/>
              <a:gd name="connsiteX3" fmla="*/ 2672863 w 2672863"/>
              <a:gd name="connsiteY3" fmla="*/ 1371600 h 1371600"/>
              <a:gd name="connsiteX4" fmla="*/ 0 w 2672863"/>
              <a:gd name="connsiteY4" fmla="*/ 1371600 h 1371600"/>
              <a:gd name="connsiteX5" fmla="*/ 33268 w 2672863"/>
              <a:gd name="connsiteY5" fmla="*/ 1242216 h 1371600"/>
              <a:gd name="connsiteX6" fmla="*/ 1721734 w 2672863"/>
              <a:gd name="connsiteY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72863" h="1371600">
                <a:moveTo>
                  <a:pt x="1721734" y="0"/>
                </a:moveTo>
                <a:cubicBezTo>
                  <a:pt x="2026863" y="0"/>
                  <a:pt x="2313937" y="77299"/>
                  <a:pt x="2564444" y="213382"/>
                </a:cubicBezTo>
                <a:lnTo>
                  <a:pt x="2672863" y="279248"/>
                </a:lnTo>
                <a:lnTo>
                  <a:pt x="2672863" y="1371600"/>
                </a:lnTo>
                <a:lnTo>
                  <a:pt x="0" y="1371600"/>
                </a:lnTo>
                <a:lnTo>
                  <a:pt x="33268" y="1242216"/>
                </a:lnTo>
                <a:cubicBezTo>
                  <a:pt x="257110" y="522539"/>
                  <a:pt x="928399" y="0"/>
                  <a:pt x="1721734"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 name="TextBox 6">
            <a:extLst>
              <a:ext uri="{FF2B5EF4-FFF2-40B4-BE49-F238E27FC236}">
                <a16:creationId xmlns:a16="http://schemas.microsoft.com/office/drawing/2014/main" id="{9E8DDAC8-605E-684F-5257-5DCEDB642748}"/>
              </a:ext>
            </a:extLst>
          </p:cNvPr>
          <p:cNvSpPr txBox="1"/>
          <p:nvPr/>
        </p:nvSpPr>
        <p:spPr>
          <a:xfrm>
            <a:off x="5894962" y="1796400"/>
            <a:ext cx="5534312" cy="4786660"/>
          </a:xfrm>
          <a:prstGeom prst="rect">
            <a:avLst/>
          </a:prstGeom>
        </p:spPr>
        <p:txBody>
          <a:bodyPr vert="horz" lIns="91440" tIns="45720" rIns="91440" bIns="45720" rtlCol="0">
            <a:normAutofit lnSpcReduction="10000"/>
          </a:bodyPr>
          <a:lstStyle/>
          <a:p>
            <a:pPr>
              <a:lnSpc>
                <a:spcPct val="90000"/>
              </a:lnSpc>
              <a:spcAft>
                <a:spcPts val="800"/>
              </a:spcAft>
            </a:pPr>
            <a:r>
              <a:rPr lang="en-US" sz="1700" dirty="0">
                <a:effectLst/>
              </a:rPr>
              <a:t>Project activities have been be divided into 3 steps that will generate 3 main results:</a:t>
            </a:r>
          </a:p>
          <a:p>
            <a:pPr>
              <a:lnSpc>
                <a:spcPct val="90000"/>
              </a:lnSpc>
              <a:spcAft>
                <a:spcPts val="800"/>
              </a:spcAft>
            </a:pPr>
            <a:endParaRPr lang="en-US" sz="1700" dirty="0">
              <a:effectLst/>
            </a:endParaRPr>
          </a:p>
          <a:p>
            <a:pPr lvl="0">
              <a:lnSpc>
                <a:spcPct val="90000"/>
              </a:lnSpc>
              <a:spcAft>
                <a:spcPts val="800"/>
              </a:spcAft>
            </a:pPr>
            <a:r>
              <a:rPr lang="en-US" sz="1700" b="1" dirty="0">
                <a:effectLst/>
              </a:rPr>
              <a:t>Step 1: Analysis (Result 1)</a:t>
            </a:r>
            <a:endParaRPr lang="en-US" sz="1700" dirty="0"/>
          </a:p>
          <a:p>
            <a:pPr lvl="0">
              <a:lnSpc>
                <a:spcPct val="90000"/>
              </a:lnSpc>
              <a:spcAft>
                <a:spcPts val="800"/>
              </a:spcAft>
            </a:pPr>
            <a:r>
              <a:rPr lang="en-US" sz="1700" dirty="0">
                <a:effectLst/>
              </a:rPr>
              <a:t>Desk and field research to define the key features of online/distance learning and related competencies for VET staff</a:t>
            </a:r>
            <a:r>
              <a:rPr lang="en-US" sz="1700" dirty="0"/>
              <a:t>.</a:t>
            </a:r>
          </a:p>
          <a:p>
            <a:pPr lvl="0">
              <a:lnSpc>
                <a:spcPct val="90000"/>
              </a:lnSpc>
              <a:spcAft>
                <a:spcPts val="800"/>
              </a:spcAft>
            </a:pPr>
            <a:endParaRPr lang="en-US" sz="1700" dirty="0">
              <a:effectLst/>
            </a:endParaRPr>
          </a:p>
          <a:p>
            <a:pPr>
              <a:lnSpc>
                <a:spcPct val="90000"/>
              </a:lnSpc>
              <a:spcAft>
                <a:spcPts val="800"/>
              </a:spcAft>
            </a:pPr>
            <a:r>
              <a:rPr lang="en-US" sz="1700" b="1" dirty="0">
                <a:effectLst/>
              </a:rPr>
              <a:t>Step 2: Training model development (Result 2)</a:t>
            </a:r>
          </a:p>
          <a:p>
            <a:pPr>
              <a:lnSpc>
                <a:spcPct val="90000"/>
              </a:lnSpc>
              <a:spcAft>
                <a:spcPts val="800"/>
              </a:spcAft>
            </a:pPr>
            <a:r>
              <a:rPr lang="en-US" sz="1700" dirty="0">
                <a:effectLst/>
              </a:rPr>
              <a:t>Defined </a:t>
            </a:r>
            <a:r>
              <a:rPr lang="en-US" sz="1700" dirty="0"/>
              <a:t>competencies, </a:t>
            </a:r>
            <a:r>
              <a:rPr lang="en-US" sz="1700" dirty="0">
                <a:effectLst/>
              </a:rPr>
              <a:t>structured training </a:t>
            </a:r>
            <a:r>
              <a:rPr lang="en-US" sz="1700" dirty="0" err="1">
                <a:effectLst/>
              </a:rPr>
              <a:t>programme</a:t>
            </a:r>
            <a:r>
              <a:rPr lang="en-US" sz="1700" dirty="0">
                <a:effectLst/>
              </a:rPr>
              <a:t> and methodologies, addressed to increase </a:t>
            </a:r>
            <a:r>
              <a:rPr lang="en-US" sz="1700" dirty="0"/>
              <a:t>competencies </a:t>
            </a:r>
            <a:r>
              <a:rPr lang="en-US" sz="1700" dirty="0">
                <a:effectLst/>
              </a:rPr>
              <a:t>to foster the acquisition of a digital cultural approach in VET.</a:t>
            </a:r>
          </a:p>
          <a:p>
            <a:pPr>
              <a:lnSpc>
                <a:spcPct val="90000"/>
              </a:lnSpc>
              <a:spcAft>
                <a:spcPts val="800"/>
              </a:spcAft>
            </a:pPr>
            <a:endParaRPr lang="en-US" sz="1700" b="1" dirty="0">
              <a:effectLst/>
            </a:endParaRPr>
          </a:p>
          <a:p>
            <a:pPr lvl="0">
              <a:lnSpc>
                <a:spcPct val="90000"/>
              </a:lnSpc>
              <a:spcAft>
                <a:spcPts val="800"/>
              </a:spcAft>
              <a:buSzPts val="950"/>
            </a:pPr>
            <a:r>
              <a:rPr lang="en-US" sz="1700" b="1" dirty="0">
                <a:effectLst/>
              </a:rPr>
              <a:t>Step 3: AGILE-2-VET experimentation and Manual (Result 3)</a:t>
            </a:r>
          </a:p>
          <a:p>
            <a:pPr lvl="0">
              <a:lnSpc>
                <a:spcPct val="90000"/>
              </a:lnSpc>
              <a:spcAft>
                <a:spcPts val="800"/>
              </a:spcAft>
              <a:buSzPts val="950"/>
            </a:pPr>
            <a:r>
              <a:rPr lang="en-US" sz="1700" dirty="0"/>
              <a:t>Testing the digital </a:t>
            </a:r>
            <a:r>
              <a:rPr lang="en-US" sz="1700" dirty="0">
                <a:effectLst/>
              </a:rPr>
              <a:t>toolkit designed to support VET staff /professionals working in adult education acquire relevant skills and </a:t>
            </a:r>
            <a:r>
              <a:rPr lang="en-US" sz="1700" dirty="0"/>
              <a:t>competencies </a:t>
            </a:r>
            <a:r>
              <a:rPr lang="en-US" sz="1700" dirty="0">
                <a:effectLst/>
              </a:rPr>
              <a:t>needed to provide high-quality and inclusive adult training.</a:t>
            </a:r>
          </a:p>
        </p:txBody>
      </p:sp>
      <p:pic>
        <p:nvPicPr>
          <p:cNvPr id="10" name="Immagine 5">
            <a:extLst>
              <a:ext uri="{FF2B5EF4-FFF2-40B4-BE49-F238E27FC236}">
                <a16:creationId xmlns:a16="http://schemas.microsoft.com/office/drawing/2014/main" id="{C96FE05C-1FEB-B1B2-244A-D48D5CCF6BD5}"/>
              </a:ext>
            </a:extLst>
          </p:cNvPr>
          <p:cNvPicPr>
            <a:picLocks noChangeAspect="1"/>
          </p:cNvPicPr>
          <p:nvPr/>
        </p:nvPicPr>
        <p:blipFill>
          <a:blip r:embed="rId3">
            <a:extLst>
              <a:ext uri="{28A0092B-C50C-407E-A947-70E740481C1C}">
                <a14:useLocalDpi xmlns:a14="http://schemas.microsoft.com/office/drawing/2010/main" val="0"/>
              </a:ext>
            </a:extLst>
          </a:blip>
          <a:srcRect t="10497" b="18013"/>
          <a:stretch>
            <a:fillRect/>
          </a:stretch>
        </p:blipFill>
        <p:spPr bwMode="auto">
          <a:xfrm>
            <a:off x="703182" y="1636453"/>
            <a:ext cx="4777381" cy="3415349"/>
          </a:xfrm>
          <a:custGeom>
            <a:avLst/>
            <a:gdLst/>
            <a:ahLst/>
            <a:cxnLst/>
            <a:rect l="l" t="t" r="r" b="b"/>
            <a:pathLst>
              <a:path w="4777381" h="5643794">
                <a:moveTo>
                  <a:pt x="143704" y="0"/>
                </a:moveTo>
                <a:lnTo>
                  <a:pt x="4633677" y="0"/>
                </a:lnTo>
                <a:cubicBezTo>
                  <a:pt x="4713043" y="0"/>
                  <a:pt x="4777381" y="64338"/>
                  <a:pt x="4777381" y="143704"/>
                </a:cubicBezTo>
                <a:lnTo>
                  <a:pt x="4777381" y="5500090"/>
                </a:lnTo>
                <a:cubicBezTo>
                  <a:pt x="4777381" y="5579456"/>
                  <a:pt x="4713043" y="5643794"/>
                  <a:pt x="4633677" y="5643794"/>
                </a:cubicBezTo>
                <a:lnTo>
                  <a:pt x="143704" y="5643794"/>
                </a:lnTo>
                <a:cubicBezTo>
                  <a:pt x="64338" y="5643794"/>
                  <a:pt x="0" y="5579456"/>
                  <a:pt x="0" y="5500090"/>
                </a:cubicBezTo>
                <a:lnTo>
                  <a:pt x="0" y="143704"/>
                </a:lnTo>
                <a:cubicBezTo>
                  <a:pt x="0" y="64338"/>
                  <a:pt x="64338" y="0"/>
                  <a:pt x="143704" y="0"/>
                </a:cubicBezTo>
                <a:close/>
              </a:path>
            </a:pathLst>
          </a:custGeom>
          <a:noFill/>
        </p:spPr>
      </p:pic>
      <p:sp>
        <p:nvSpPr>
          <p:cNvPr id="12" name="TextBox 11">
            <a:extLst>
              <a:ext uri="{FF2B5EF4-FFF2-40B4-BE49-F238E27FC236}">
                <a16:creationId xmlns:a16="http://schemas.microsoft.com/office/drawing/2014/main" id="{4A49D110-87C5-31F9-77F3-0C9BF880395D}"/>
              </a:ext>
            </a:extLst>
          </p:cNvPr>
          <p:cNvSpPr txBox="1"/>
          <p:nvPr/>
        </p:nvSpPr>
        <p:spPr>
          <a:xfrm>
            <a:off x="5894962" y="479493"/>
            <a:ext cx="5458838" cy="1325563"/>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4400" b="1" kern="1200" dirty="0">
                <a:solidFill>
                  <a:schemeClr val="tx1"/>
                </a:solidFill>
                <a:latin typeface="+mj-lt"/>
                <a:ea typeface="+mj-ea"/>
                <a:cs typeface="+mj-cs"/>
              </a:rPr>
              <a:t>Project Steps</a:t>
            </a:r>
          </a:p>
        </p:txBody>
      </p:sp>
    </p:spTree>
    <p:extLst>
      <p:ext uri="{BB962C8B-B14F-4D97-AF65-F5344CB8AC3E}">
        <p14:creationId xmlns:p14="http://schemas.microsoft.com/office/powerpoint/2010/main" val="3814320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fade">
                                      <p:cBhvr>
                                        <p:cTn id="12" dur="5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fade">
                                      <p:cBhvr>
                                        <p:cTn id="17" dur="500"/>
                                        <p:tgtEl>
                                          <p:spTgt spid="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5" end="5"/>
                                            </p:txEl>
                                          </p:spTgt>
                                        </p:tgtEl>
                                        <p:attrNameLst>
                                          <p:attrName>style.visibility</p:attrName>
                                        </p:attrNameLst>
                                      </p:cBhvr>
                                      <p:to>
                                        <p:strVal val="visible"/>
                                      </p:to>
                                    </p:set>
                                    <p:animEffect transition="in" filter="fade">
                                      <p:cBhvr>
                                        <p:cTn id="22" dur="500"/>
                                        <p:tgtEl>
                                          <p:spTgt spid="7">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xEl>
                                              <p:pRg st="6" end="6"/>
                                            </p:txEl>
                                          </p:spTgt>
                                        </p:tgtEl>
                                        <p:attrNameLst>
                                          <p:attrName>style.visibility</p:attrName>
                                        </p:attrNameLst>
                                      </p:cBhvr>
                                      <p:to>
                                        <p:strVal val="visible"/>
                                      </p:to>
                                    </p:set>
                                    <p:animEffect transition="in" filter="fade">
                                      <p:cBhvr>
                                        <p:cTn id="27" dur="500"/>
                                        <p:tgtEl>
                                          <p:spTgt spid="7">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xEl>
                                              <p:pRg st="8" end="8"/>
                                            </p:txEl>
                                          </p:spTgt>
                                        </p:tgtEl>
                                        <p:attrNameLst>
                                          <p:attrName>style.visibility</p:attrName>
                                        </p:attrNameLst>
                                      </p:cBhvr>
                                      <p:to>
                                        <p:strVal val="visible"/>
                                      </p:to>
                                    </p:set>
                                    <p:animEffect transition="in" filter="fade">
                                      <p:cBhvr>
                                        <p:cTn id="32" dur="500"/>
                                        <p:tgtEl>
                                          <p:spTgt spid="7">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7">
                                            <p:txEl>
                                              <p:pRg st="9" end="9"/>
                                            </p:txEl>
                                          </p:spTgt>
                                        </p:tgtEl>
                                        <p:attrNameLst>
                                          <p:attrName>style.visibility</p:attrName>
                                        </p:attrNameLst>
                                      </p:cBhvr>
                                      <p:to>
                                        <p:strVal val="visible"/>
                                      </p:to>
                                    </p:set>
                                    <p:animEffect transition="in" filter="fade">
                                      <p:cBhvr>
                                        <p:cTn id="37" dur="50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2EB492CD-616E-47F8-933B-5E2D952A05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3" name="Arc 12">
            <a:extLst>
              <a:ext uri="{FF2B5EF4-FFF2-40B4-BE49-F238E27FC236}">
                <a16:creationId xmlns:a16="http://schemas.microsoft.com/office/drawing/2014/main" id="{59383CF9-23B5-4335-9B21-1791C4CF1C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3967198" flipH="1">
            <a:off x="8631348" y="490493"/>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5" name="Freeform: Shape 14">
            <a:extLst>
              <a:ext uri="{FF2B5EF4-FFF2-40B4-BE49-F238E27FC236}">
                <a16:creationId xmlns:a16="http://schemas.microsoft.com/office/drawing/2014/main" id="{0007FE00-9498-4706-B255-6437B0252C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486400"/>
            <a:ext cx="2672863" cy="1371600"/>
          </a:xfrm>
          <a:custGeom>
            <a:avLst/>
            <a:gdLst>
              <a:gd name="connsiteX0" fmla="*/ 1721734 w 2672863"/>
              <a:gd name="connsiteY0" fmla="*/ 0 h 1371600"/>
              <a:gd name="connsiteX1" fmla="*/ 2564444 w 2672863"/>
              <a:gd name="connsiteY1" fmla="*/ 213382 h 1371600"/>
              <a:gd name="connsiteX2" fmla="*/ 2672863 w 2672863"/>
              <a:gd name="connsiteY2" fmla="*/ 279248 h 1371600"/>
              <a:gd name="connsiteX3" fmla="*/ 2672863 w 2672863"/>
              <a:gd name="connsiteY3" fmla="*/ 1371600 h 1371600"/>
              <a:gd name="connsiteX4" fmla="*/ 0 w 2672863"/>
              <a:gd name="connsiteY4" fmla="*/ 1371600 h 1371600"/>
              <a:gd name="connsiteX5" fmla="*/ 33268 w 2672863"/>
              <a:gd name="connsiteY5" fmla="*/ 1242216 h 1371600"/>
              <a:gd name="connsiteX6" fmla="*/ 1721734 w 2672863"/>
              <a:gd name="connsiteY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72863" h="1371600">
                <a:moveTo>
                  <a:pt x="1721734" y="0"/>
                </a:moveTo>
                <a:cubicBezTo>
                  <a:pt x="2026863" y="0"/>
                  <a:pt x="2313937" y="77299"/>
                  <a:pt x="2564444" y="213382"/>
                </a:cubicBezTo>
                <a:lnTo>
                  <a:pt x="2672863" y="279248"/>
                </a:lnTo>
                <a:lnTo>
                  <a:pt x="2672863" y="1371600"/>
                </a:lnTo>
                <a:lnTo>
                  <a:pt x="0" y="1371600"/>
                </a:lnTo>
                <a:lnTo>
                  <a:pt x="33268" y="1242216"/>
                </a:lnTo>
                <a:cubicBezTo>
                  <a:pt x="257110" y="522539"/>
                  <a:pt x="928399" y="0"/>
                  <a:pt x="1721734"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 name="TextBox 5">
            <a:extLst>
              <a:ext uri="{FF2B5EF4-FFF2-40B4-BE49-F238E27FC236}">
                <a16:creationId xmlns:a16="http://schemas.microsoft.com/office/drawing/2014/main" id="{1C98BF77-7B65-185D-AB16-F0F470FA5CCC}"/>
              </a:ext>
            </a:extLst>
          </p:cNvPr>
          <p:cNvSpPr txBox="1"/>
          <p:nvPr/>
        </p:nvSpPr>
        <p:spPr>
          <a:xfrm>
            <a:off x="5894962" y="1984443"/>
            <a:ext cx="5458838" cy="4192520"/>
          </a:xfrm>
          <a:prstGeom prst="rect">
            <a:avLst/>
          </a:prstGeom>
        </p:spPr>
        <p:txBody>
          <a:bodyPr vert="horz" lIns="91440" tIns="45720" rIns="91440" bIns="45720" rtlCol="0">
            <a:normAutofit/>
          </a:bodyPr>
          <a:lstStyle/>
          <a:p>
            <a:pPr>
              <a:lnSpc>
                <a:spcPct val="90000"/>
              </a:lnSpc>
              <a:spcAft>
                <a:spcPts val="600"/>
              </a:spcAft>
            </a:pPr>
            <a:r>
              <a:rPr lang="en-US" dirty="0"/>
              <a:t>Results were produced through the following stakeholder input:</a:t>
            </a:r>
          </a:p>
          <a:p>
            <a:pPr>
              <a:lnSpc>
                <a:spcPct val="90000"/>
              </a:lnSpc>
              <a:spcAft>
                <a:spcPts val="600"/>
              </a:spcAft>
            </a:pPr>
            <a:endParaRPr lang="en-US" dirty="0"/>
          </a:p>
          <a:p>
            <a:pPr marL="285750" indent="-285750">
              <a:lnSpc>
                <a:spcPct val="90000"/>
              </a:lnSpc>
              <a:spcAft>
                <a:spcPts val="600"/>
              </a:spcAft>
              <a:buFont typeface="Arial"/>
              <a:buChar char="•"/>
            </a:pPr>
            <a:r>
              <a:rPr lang="en-US" dirty="0"/>
              <a:t>Ireland	Online Survey</a:t>
            </a:r>
          </a:p>
          <a:p>
            <a:pPr marL="285750" indent="-285750">
              <a:lnSpc>
                <a:spcPct val="90000"/>
              </a:lnSpc>
              <a:spcAft>
                <a:spcPts val="600"/>
              </a:spcAft>
              <a:buFont typeface="Arial"/>
              <a:buChar char="•"/>
            </a:pPr>
            <a:r>
              <a:rPr lang="en-US" dirty="0"/>
              <a:t>Sweden	Group Discussion</a:t>
            </a:r>
          </a:p>
          <a:p>
            <a:pPr marL="285750" indent="-285750">
              <a:lnSpc>
                <a:spcPct val="90000"/>
              </a:lnSpc>
              <a:spcAft>
                <a:spcPts val="600"/>
              </a:spcAft>
              <a:buFont typeface="Arial"/>
              <a:buChar char="•"/>
            </a:pPr>
            <a:r>
              <a:rPr lang="en-US" dirty="0"/>
              <a:t>Spain		Group Discussion</a:t>
            </a:r>
          </a:p>
          <a:p>
            <a:pPr marL="285750" indent="-285750">
              <a:lnSpc>
                <a:spcPct val="90000"/>
              </a:lnSpc>
              <a:spcAft>
                <a:spcPts val="600"/>
              </a:spcAft>
              <a:buFont typeface="Arial"/>
              <a:buChar char="•"/>
            </a:pPr>
            <a:r>
              <a:rPr lang="en-US" dirty="0"/>
              <a:t>Italy		Group Discussion</a:t>
            </a:r>
          </a:p>
          <a:p>
            <a:pPr marL="285750" indent="-285750">
              <a:lnSpc>
                <a:spcPct val="90000"/>
              </a:lnSpc>
              <a:spcAft>
                <a:spcPts val="600"/>
              </a:spcAft>
              <a:buFont typeface="Arial"/>
              <a:buChar char="•"/>
            </a:pPr>
            <a:r>
              <a:rPr lang="en-US" dirty="0"/>
              <a:t>Germany	Disseminated Results</a:t>
            </a:r>
          </a:p>
        </p:txBody>
      </p:sp>
      <p:pic>
        <p:nvPicPr>
          <p:cNvPr id="8" name="Immagine 5">
            <a:extLst>
              <a:ext uri="{FF2B5EF4-FFF2-40B4-BE49-F238E27FC236}">
                <a16:creationId xmlns:a16="http://schemas.microsoft.com/office/drawing/2014/main" id="{C96FE05C-1FEB-B1B2-244A-D48D5CCF6BD5}"/>
              </a:ext>
            </a:extLst>
          </p:cNvPr>
          <p:cNvPicPr>
            <a:picLocks noChangeAspect="1"/>
          </p:cNvPicPr>
          <p:nvPr/>
        </p:nvPicPr>
        <p:blipFill>
          <a:blip r:embed="rId2">
            <a:extLst>
              <a:ext uri="{28A0092B-C50C-407E-A947-70E740481C1C}">
                <a14:useLocalDpi xmlns:a14="http://schemas.microsoft.com/office/drawing/2010/main" val="0"/>
              </a:ext>
            </a:extLst>
          </a:blip>
          <a:srcRect t="10497" b="18013"/>
          <a:stretch>
            <a:fillRect/>
          </a:stretch>
        </p:blipFill>
        <p:spPr bwMode="auto">
          <a:xfrm>
            <a:off x="703182" y="1636453"/>
            <a:ext cx="4777381" cy="3415349"/>
          </a:xfrm>
          <a:custGeom>
            <a:avLst/>
            <a:gdLst/>
            <a:ahLst/>
            <a:cxnLst/>
            <a:rect l="l" t="t" r="r" b="b"/>
            <a:pathLst>
              <a:path w="4777381" h="5643794">
                <a:moveTo>
                  <a:pt x="143704" y="0"/>
                </a:moveTo>
                <a:lnTo>
                  <a:pt x="4633677" y="0"/>
                </a:lnTo>
                <a:cubicBezTo>
                  <a:pt x="4713043" y="0"/>
                  <a:pt x="4777381" y="64338"/>
                  <a:pt x="4777381" y="143704"/>
                </a:cubicBezTo>
                <a:lnTo>
                  <a:pt x="4777381" y="5500090"/>
                </a:lnTo>
                <a:cubicBezTo>
                  <a:pt x="4777381" y="5579456"/>
                  <a:pt x="4713043" y="5643794"/>
                  <a:pt x="4633677" y="5643794"/>
                </a:cubicBezTo>
                <a:lnTo>
                  <a:pt x="143704" y="5643794"/>
                </a:lnTo>
                <a:cubicBezTo>
                  <a:pt x="64338" y="5643794"/>
                  <a:pt x="0" y="5579456"/>
                  <a:pt x="0" y="5500090"/>
                </a:cubicBezTo>
                <a:lnTo>
                  <a:pt x="0" y="143704"/>
                </a:lnTo>
                <a:cubicBezTo>
                  <a:pt x="0" y="64338"/>
                  <a:pt x="64338" y="0"/>
                  <a:pt x="143704" y="0"/>
                </a:cubicBezTo>
                <a:close/>
              </a:path>
            </a:pathLst>
          </a:custGeom>
          <a:noFill/>
        </p:spPr>
      </p:pic>
      <p:sp>
        <p:nvSpPr>
          <p:cNvPr id="9" name="TextBox 8">
            <a:extLst>
              <a:ext uri="{FF2B5EF4-FFF2-40B4-BE49-F238E27FC236}">
                <a16:creationId xmlns:a16="http://schemas.microsoft.com/office/drawing/2014/main" id="{4A49D110-87C5-31F9-77F3-0C9BF880395D}"/>
              </a:ext>
            </a:extLst>
          </p:cNvPr>
          <p:cNvSpPr txBox="1"/>
          <p:nvPr/>
        </p:nvSpPr>
        <p:spPr>
          <a:xfrm>
            <a:off x="5894962" y="479493"/>
            <a:ext cx="5458838" cy="1325563"/>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4400" b="1" kern="1200" dirty="0">
                <a:solidFill>
                  <a:schemeClr val="tx1"/>
                </a:solidFill>
                <a:latin typeface="+mj-lt"/>
                <a:ea typeface="+mj-ea"/>
                <a:cs typeface="+mj-cs"/>
              </a:rPr>
              <a:t>Step 1: </a:t>
            </a:r>
            <a:r>
              <a:rPr lang="en-US" sz="4400" b="1" dirty="0">
                <a:latin typeface="+mj-lt"/>
                <a:ea typeface="+mj-ea"/>
                <a:cs typeface="+mj-cs"/>
              </a:rPr>
              <a:t>Analysis</a:t>
            </a:r>
            <a:endParaRPr lang="en-US" sz="4400" b="1" kern="1200" dirty="0">
              <a:solidFill>
                <a:schemeClr val="tx1"/>
              </a:solidFill>
              <a:latin typeface="+mj-lt"/>
              <a:ea typeface="+mj-ea"/>
              <a:cs typeface="+mj-cs"/>
            </a:endParaRPr>
          </a:p>
        </p:txBody>
      </p:sp>
    </p:spTree>
    <p:extLst>
      <p:ext uri="{BB962C8B-B14F-4D97-AF65-F5344CB8AC3E}">
        <p14:creationId xmlns:p14="http://schemas.microsoft.com/office/powerpoint/2010/main" val="399640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fade">
                                      <p:cBhvr>
                                        <p:cTn id="17" dur="500"/>
                                        <p:tgtEl>
                                          <p:spTgt spid="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fade">
                                      <p:cBhvr>
                                        <p:cTn id="22" dur="500"/>
                                        <p:tgtEl>
                                          <p:spTgt spid="6">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Effect transition="in" filter="fade">
                                      <p:cBhvr>
                                        <p:cTn id="27" dur="500"/>
                                        <p:tgtEl>
                                          <p:spTgt spid="6">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6" end="6"/>
                                            </p:txEl>
                                          </p:spTgt>
                                        </p:tgtEl>
                                        <p:attrNameLst>
                                          <p:attrName>style.visibility</p:attrName>
                                        </p:attrNameLst>
                                      </p:cBhvr>
                                      <p:to>
                                        <p:strVal val="visible"/>
                                      </p:to>
                                    </p:set>
                                    <p:animEffect transition="in" filter="fade">
                                      <p:cBhvr>
                                        <p:cTn id="32"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77E9BB9-3738-C86D-6A64-60FCC39AA628}"/>
              </a:ext>
            </a:extLst>
          </p:cNvPr>
          <p:cNvSpPr/>
          <p:nvPr/>
        </p:nvSpPr>
        <p:spPr>
          <a:xfrm>
            <a:off x="553157" y="2020712"/>
            <a:ext cx="2356934" cy="3860800"/>
          </a:xfrm>
          <a:prstGeom prst="rect">
            <a:avLst/>
          </a:prstGeom>
          <a:solidFill>
            <a:schemeClr val="accent3">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a:buChar char="•"/>
            </a:pPr>
            <a:r>
              <a:rPr lang="en-GB" sz="1700" dirty="0">
                <a:solidFill>
                  <a:schemeClr val="tx1"/>
                </a:solidFill>
              </a:rPr>
              <a:t>Training Needs Analysis</a:t>
            </a:r>
          </a:p>
          <a:p>
            <a:pPr marL="285750" indent="-285750">
              <a:buFont typeface="Arial"/>
              <a:buChar char="•"/>
            </a:pPr>
            <a:r>
              <a:rPr lang="en-GB" sz="1700" dirty="0">
                <a:solidFill>
                  <a:schemeClr val="tx1"/>
                </a:solidFill>
              </a:rPr>
              <a:t>Engagement </a:t>
            </a:r>
          </a:p>
          <a:p>
            <a:pPr marL="285750" indent="-285750">
              <a:buFont typeface="Arial"/>
              <a:buChar char="•"/>
            </a:pPr>
            <a:r>
              <a:rPr lang="en-GB" sz="1700" dirty="0">
                <a:solidFill>
                  <a:schemeClr val="tx1"/>
                </a:solidFill>
              </a:rPr>
              <a:t>Collaboration</a:t>
            </a:r>
          </a:p>
          <a:p>
            <a:pPr marL="285750" indent="-285750">
              <a:buFont typeface="Arial"/>
              <a:buChar char="•"/>
            </a:pPr>
            <a:r>
              <a:rPr lang="en-GB" sz="1700" dirty="0">
                <a:solidFill>
                  <a:schemeClr val="tx1"/>
                </a:solidFill>
              </a:rPr>
              <a:t>Clear Objectives</a:t>
            </a:r>
          </a:p>
          <a:p>
            <a:pPr marL="285750" indent="-285750">
              <a:buFont typeface="Arial"/>
              <a:buChar char="•"/>
            </a:pPr>
            <a:r>
              <a:rPr lang="en-GB" sz="1700" dirty="0">
                <a:solidFill>
                  <a:schemeClr val="tx1"/>
                </a:solidFill>
              </a:rPr>
              <a:t>Make Virtual Interesting</a:t>
            </a:r>
          </a:p>
          <a:p>
            <a:pPr marL="285750" indent="-285750">
              <a:buFont typeface="Arial"/>
              <a:buChar char="•"/>
            </a:pPr>
            <a:r>
              <a:rPr lang="en-GB" sz="1700" dirty="0">
                <a:solidFill>
                  <a:schemeClr val="tx1"/>
                </a:solidFill>
              </a:rPr>
              <a:t>Feedback Driven</a:t>
            </a:r>
          </a:p>
          <a:p>
            <a:pPr marL="285750" indent="-285750">
              <a:buFont typeface="Arial"/>
              <a:buChar char="•"/>
            </a:pPr>
            <a:r>
              <a:rPr lang="en-GB" sz="1700" dirty="0">
                <a:solidFill>
                  <a:schemeClr val="tx1"/>
                </a:solidFill>
              </a:rPr>
              <a:t>Interactive Content</a:t>
            </a:r>
          </a:p>
        </p:txBody>
      </p:sp>
      <p:sp>
        <p:nvSpPr>
          <p:cNvPr id="3" name="Rectangle 2">
            <a:extLst>
              <a:ext uri="{FF2B5EF4-FFF2-40B4-BE49-F238E27FC236}">
                <a16:creationId xmlns:a16="http://schemas.microsoft.com/office/drawing/2014/main" id="{5C7F1CFB-1316-1E72-AB3F-A955405150DA}"/>
              </a:ext>
            </a:extLst>
          </p:cNvPr>
          <p:cNvSpPr/>
          <p:nvPr/>
        </p:nvSpPr>
        <p:spPr>
          <a:xfrm>
            <a:off x="3561199" y="2020712"/>
            <a:ext cx="2356934" cy="3860800"/>
          </a:xfrm>
          <a:prstGeom prst="rect">
            <a:avLst/>
          </a:prstGeom>
          <a:solidFill>
            <a:schemeClr val="accent3">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a:buChar char="•"/>
            </a:pPr>
            <a:r>
              <a:rPr lang="en-GB" sz="1700" dirty="0">
                <a:solidFill>
                  <a:schemeClr val="tx1"/>
                </a:solidFill>
              </a:rPr>
              <a:t>Bringing New Ideas and Concepts</a:t>
            </a:r>
          </a:p>
          <a:p>
            <a:pPr marL="285750" indent="-285750">
              <a:buFont typeface="Arial"/>
              <a:buChar char="•"/>
            </a:pPr>
            <a:r>
              <a:rPr lang="en-GB" sz="1700" dirty="0">
                <a:solidFill>
                  <a:schemeClr val="tx1"/>
                </a:solidFill>
              </a:rPr>
              <a:t>Adapting</a:t>
            </a:r>
          </a:p>
          <a:p>
            <a:pPr marL="285750" indent="-285750">
              <a:buFont typeface="Arial"/>
              <a:buChar char="•"/>
            </a:pPr>
            <a:r>
              <a:rPr lang="en-GB" sz="1700" dirty="0">
                <a:solidFill>
                  <a:schemeClr val="tx1"/>
                </a:solidFill>
              </a:rPr>
              <a:t>Analysing</a:t>
            </a:r>
          </a:p>
          <a:p>
            <a:pPr marL="285750" indent="-285750">
              <a:buFont typeface="Arial"/>
              <a:buChar char="•"/>
            </a:pPr>
            <a:r>
              <a:rPr lang="en-GB" sz="1700" dirty="0">
                <a:solidFill>
                  <a:schemeClr val="tx1"/>
                </a:solidFill>
              </a:rPr>
              <a:t>Collaboration</a:t>
            </a:r>
          </a:p>
          <a:p>
            <a:pPr marL="285750" indent="-285750">
              <a:buFont typeface="Arial"/>
              <a:buChar char="•"/>
            </a:pPr>
            <a:r>
              <a:rPr lang="en-GB" sz="1700" dirty="0">
                <a:solidFill>
                  <a:schemeClr val="tx1"/>
                </a:solidFill>
              </a:rPr>
              <a:t>Measuring Impact</a:t>
            </a:r>
          </a:p>
          <a:p>
            <a:pPr marL="285750" indent="-285750">
              <a:buFont typeface="Arial"/>
              <a:buChar char="•"/>
            </a:pPr>
            <a:r>
              <a:rPr lang="en-GB" sz="1700" dirty="0">
                <a:solidFill>
                  <a:schemeClr val="tx1"/>
                </a:solidFill>
              </a:rPr>
              <a:t>Make Learning Transformative</a:t>
            </a:r>
          </a:p>
        </p:txBody>
      </p:sp>
      <p:sp>
        <p:nvSpPr>
          <p:cNvPr id="4" name="Rectangle 3">
            <a:extLst>
              <a:ext uri="{FF2B5EF4-FFF2-40B4-BE49-F238E27FC236}">
                <a16:creationId xmlns:a16="http://schemas.microsoft.com/office/drawing/2014/main" id="{EE47E1AF-2195-0285-DB8F-1A27A07BE8F7}"/>
              </a:ext>
            </a:extLst>
          </p:cNvPr>
          <p:cNvSpPr/>
          <p:nvPr/>
        </p:nvSpPr>
        <p:spPr>
          <a:xfrm>
            <a:off x="6475099" y="2020712"/>
            <a:ext cx="2356934" cy="3860800"/>
          </a:xfrm>
          <a:prstGeom prst="rect">
            <a:avLst/>
          </a:prstGeom>
          <a:solidFill>
            <a:schemeClr val="accent3">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a:buChar char="•"/>
            </a:pPr>
            <a:endParaRPr lang="en-GB" sz="1700" dirty="0">
              <a:solidFill>
                <a:schemeClr val="tx1"/>
              </a:solidFill>
            </a:endParaRPr>
          </a:p>
          <a:p>
            <a:pPr marL="285750" indent="-285750">
              <a:buFont typeface="Arial"/>
              <a:buChar char="•"/>
            </a:pPr>
            <a:r>
              <a:rPr lang="en-GB" sz="1700" dirty="0">
                <a:solidFill>
                  <a:schemeClr val="tx1"/>
                </a:solidFill>
              </a:rPr>
              <a:t>Technology capability</a:t>
            </a:r>
          </a:p>
          <a:p>
            <a:pPr marL="285750" indent="-285750">
              <a:buFont typeface="Arial"/>
              <a:buChar char="•"/>
            </a:pPr>
            <a:r>
              <a:rPr lang="en-GB" sz="1700" dirty="0">
                <a:solidFill>
                  <a:schemeClr val="tx1"/>
                </a:solidFill>
              </a:rPr>
              <a:t>Engagement with mobile Learners</a:t>
            </a:r>
          </a:p>
          <a:p>
            <a:pPr marL="285750" indent="-285750">
              <a:buFont typeface="Arial"/>
              <a:buChar char="•"/>
            </a:pPr>
            <a:r>
              <a:rPr lang="en-GB" sz="1700" dirty="0">
                <a:solidFill>
                  <a:schemeClr val="tx1"/>
                </a:solidFill>
              </a:rPr>
              <a:t>Empathy to Manage Learners needs</a:t>
            </a:r>
          </a:p>
          <a:p>
            <a:pPr marL="285750" indent="-285750">
              <a:buFont typeface="Arial"/>
              <a:buChar char="•"/>
            </a:pPr>
            <a:r>
              <a:rPr lang="en-GB" sz="1700" dirty="0">
                <a:solidFill>
                  <a:schemeClr val="tx1"/>
                </a:solidFill>
              </a:rPr>
              <a:t>Digital Content Ability</a:t>
            </a:r>
          </a:p>
          <a:p>
            <a:pPr marL="285750" indent="-285750">
              <a:buFont typeface="Arial"/>
              <a:buChar char="•"/>
            </a:pPr>
            <a:r>
              <a:rPr lang="en-GB" sz="1700" dirty="0">
                <a:solidFill>
                  <a:schemeClr val="tx1"/>
                </a:solidFill>
              </a:rPr>
              <a:t>Competence in Worksheets </a:t>
            </a:r>
          </a:p>
          <a:p>
            <a:pPr marL="285750" indent="-285750">
              <a:buFont typeface="Arial"/>
              <a:buChar char="•"/>
            </a:pPr>
            <a:r>
              <a:rPr lang="en-GB" sz="1700" dirty="0">
                <a:solidFill>
                  <a:schemeClr val="tx1"/>
                </a:solidFill>
              </a:rPr>
              <a:t>Creating Work Groups</a:t>
            </a:r>
          </a:p>
        </p:txBody>
      </p:sp>
      <p:sp>
        <p:nvSpPr>
          <p:cNvPr id="7" name="Oval 6">
            <a:extLst>
              <a:ext uri="{FF2B5EF4-FFF2-40B4-BE49-F238E27FC236}">
                <a16:creationId xmlns:a16="http://schemas.microsoft.com/office/drawing/2014/main" id="{7D8162C3-56B1-D224-FA47-249DD329D85E}"/>
              </a:ext>
            </a:extLst>
          </p:cNvPr>
          <p:cNvSpPr/>
          <p:nvPr/>
        </p:nvSpPr>
        <p:spPr>
          <a:xfrm>
            <a:off x="4079499" y="1183247"/>
            <a:ext cx="1332690" cy="1332690"/>
          </a:xfrm>
          <a:prstGeom prst="ellipse">
            <a:avLst/>
          </a:prstGeom>
          <a:solidFill>
            <a:schemeClr val="bg1">
              <a:lumMod val="85000"/>
            </a:schemeClr>
          </a:solidFill>
          <a:ln>
            <a:solidFill>
              <a:schemeClr val="accent1">
                <a:lumMod val="40000"/>
                <a:lumOff val="60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solidFill>
                  <a:schemeClr val="tx1"/>
                </a:solidFill>
              </a:rPr>
              <a:t>Spain</a:t>
            </a:r>
            <a:endParaRPr lang="en-GB" b="1" dirty="0">
              <a:solidFill>
                <a:schemeClr val="tx1"/>
              </a:solidFill>
            </a:endParaRPr>
          </a:p>
        </p:txBody>
      </p:sp>
      <p:sp>
        <p:nvSpPr>
          <p:cNvPr id="8" name="Oval 7">
            <a:extLst>
              <a:ext uri="{FF2B5EF4-FFF2-40B4-BE49-F238E27FC236}">
                <a16:creationId xmlns:a16="http://schemas.microsoft.com/office/drawing/2014/main" id="{E82DE430-E7DD-2ABF-AA3D-903FFCE3BCA3}"/>
              </a:ext>
            </a:extLst>
          </p:cNvPr>
          <p:cNvSpPr/>
          <p:nvPr/>
        </p:nvSpPr>
        <p:spPr>
          <a:xfrm>
            <a:off x="6987221" y="1183247"/>
            <a:ext cx="1332690" cy="1332690"/>
          </a:xfrm>
          <a:prstGeom prst="ellipse">
            <a:avLst/>
          </a:prstGeom>
          <a:solidFill>
            <a:schemeClr val="bg1">
              <a:lumMod val="85000"/>
            </a:schemeClr>
          </a:solidFill>
          <a:ln>
            <a:solidFill>
              <a:schemeClr val="accent1">
                <a:lumMod val="40000"/>
                <a:lumOff val="60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solidFill>
                  <a:schemeClr val="tx1"/>
                </a:solidFill>
              </a:rPr>
              <a:t>Italy</a:t>
            </a:r>
            <a:endParaRPr lang="en-GB" b="1" dirty="0">
              <a:solidFill>
                <a:schemeClr val="tx1"/>
              </a:solidFill>
            </a:endParaRPr>
          </a:p>
        </p:txBody>
      </p:sp>
      <p:sp>
        <p:nvSpPr>
          <p:cNvPr id="9" name="TextBox 8">
            <a:extLst>
              <a:ext uri="{FF2B5EF4-FFF2-40B4-BE49-F238E27FC236}">
                <a16:creationId xmlns:a16="http://schemas.microsoft.com/office/drawing/2014/main" id="{FFE7160D-55E9-1F43-FAEE-3C1094460E08}"/>
              </a:ext>
            </a:extLst>
          </p:cNvPr>
          <p:cNvSpPr txBox="1"/>
          <p:nvPr/>
        </p:nvSpPr>
        <p:spPr>
          <a:xfrm>
            <a:off x="1354666" y="288636"/>
            <a:ext cx="10351911" cy="584775"/>
          </a:xfrm>
          <a:prstGeom prst="rect">
            <a:avLst/>
          </a:prstGeom>
          <a:noFill/>
        </p:spPr>
        <p:txBody>
          <a:bodyPr wrap="square" rtlCol="0">
            <a:spAutoFit/>
          </a:bodyPr>
          <a:lstStyle/>
          <a:p>
            <a:pPr algn="ctr"/>
            <a:r>
              <a:rPr lang="en-GB" sz="3200" b="1">
                <a:latin typeface="+mj-lt"/>
              </a:rPr>
              <a:t>Step 1: Analysis –Skills Data</a:t>
            </a:r>
            <a:endParaRPr lang="en-IE" sz="3200" b="1" dirty="0">
              <a:latin typeface="+mj-lt"/>
            </a:endParaRPr>
          </a:p>
        </p:txBody>
      </p:sp>
      <p:sp>
        <p:nvSpPr>
          <p:cNvPr id="6" name="Oval 5">
            <a:extLst>
              <a:ext uri="{FF2B5EF4-FFF2-40B4-BE49-F238E27FC236}">
                <a16:creationId xmlns:a16="http://schemas.microsoft.com/office/drawing/2014/main" id="{B05C70B6-F392-5F42-2717-1495180C0280}"/>
              </a:ext>
            </a:extLst>
          </p:cNvPr>
          <p:cNvSpPr/>
          <p:nvPr/>
        </p:nvSpPr>
        <p:spPr>
          <a:xfrm>
            <a:off x="1032643" y="1200911"/>
            <a:ext cx="1332690" cy="1332690"/>
          </a:xfrm>
          <a:prstGeom prst="ellipse">
            <a:avLst/>
          </a:prstGeom>
          <a:solidFill>
            <a:schemeClr val="bg1">
              <a:lumMod val="85000"/>
            </a:schemeClr>
          </a:solidFill>
          <a:ln>
            <a:solidFill>
              <a:schemeClr val="accent1">
                <a:lumMod val="40000"/>
                <a:lumOff val="60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solidFill>
                  <a:schemeClr val="tx1"/>
                </a:solidFill>
              </a:rPr>
              <a:t>Ireland</a:t>
            </a:r>
            <a:endParaRPr lang="en-GB" b="1" dirty="0">
              <a:solidFill>
                <a:schemeClr val="tx1"/>
              </a:solidFill>
            </a:endParaRPr>
          </a:p>
        </p:txBody>
      </p:sp>
      <p:sp>
        <p:nvSpPr>
          <p:cNvPr id="11" name="Oval 10">
            <a:extLst>
              <a:ext uri="{FF2B5EF4-FFF2-40B4-BE49-F238E27FC236}">
                <a16:creationId xmlns:a16="http://schemas.microsoft.com/office/drawing/2014/main" id="{97967986-9EFA-C683-0CD7-EBBAD41D821E}"/>
              </a:ext>
            </a:extLst>
          </p:cNvPr>
          <p:cNvSpPr/>
          <p:nvPr/>
        </p:nvSpPr>
        <p:spPr>
          <a:xfrm>
            <a:off x="2660986" y="1778560"/>
            <a:ext cx="1095322" cy="1027329"/>
          </a:xfrm>
          <a:prstGeom prst="ellipse">
            <a:avLst/>
          </a:prstGeom>
          <a:solidFill>
            <a:schemeClr val="bg1">
              <a:lumMod val="85000"/>
            </a:schemeClr>
          </a:solidFill>
          <a:ln>
            <a:solidFill>
              <a:schemeClr val="accent1">
                <a:lumMod val="40000"/>
                <a:lumOff val="60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a:solidFill>
                  <a:schemeClr val="tx1"/>
                </a:solidFill>
              </a:rPr>
              <a:t>Diversity &amp; Inclusion</a:t>
            </a:r>
          </a:p>
        </p:txBody>
      </p:sp>
      <p:sp>
        <p:nvSpPr>
          <p:cNvPr id="12" name="Oval 11">
            <a:extLst>
              <a:ext uri="{FF2B5EF4-FFF2-40B4-BE49-F238E27FC236}">
                <a16:creationId xmlns:a16="http://schemas.microsoft.com/office/drawing/2014/main" id="{A907D29A-DE0F-A704-6E8D-EE77B573A78C}"/>
              </a:ext>
            </a:extLst>
          </p:cNvPr>
          <p:cNvSpPr/>
          <p:nvPr/>
        </p:nvSpPr>
        <p:spPr>
          <a:xfrm>
            <a:off x="5540879" y="1778559"/>
            <a:ext cx="1095322" cy="1027329"/>
          </a:xfrm>
          <a:prstGeom prst="ellipse">
            <a:avLst/>
          </a:prstGeom>
          <a:solidFill>
            <a:schemeClr val="bg1">
              <a:lumMod val="85000"/>
            </a:schemeClr>
          </a:solidFill>
          <a:ln>
            <a:solidFill>
              <a:schemeClr val="accent1">
                <a:lumMod val="40000"/>
                <a:lumOff val="60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solidFill>
                  <a:schemeClr val="tx1"/>
                </a:solidFill>
              </a:rPr>
              <a:t>Diversity &amp; Inclusion</a:t>
            </a:r>
            <a:endParaRPr lang="en-GB" sz="1200" b="1" dirty="0">
              <a:solidFill>
                <a:schemeClr val="tx1"/>
              </a:solidFill>
            </a:endParaRPr>
          </a:p>
        </p:txBody>
      </p:sp>
      <p:pic>
        <p:nvPicPr>
          <p:cNvPr id="13" name="Immagine 5">
            <a:extLst>
              <a:ext uri="{FF2B5EF4-FFF2-40B4-BE49-F238E27FC236}">
                <a16:creationId xmlns:a16="http://schemas.microsoft.com/office/drawing/2014/main" id="{F149141A-4201-7435-5F79-EDD90710A88F}"/>
              </a:ext>
            </a:extLst>
          </p:cNvPr>
          <p:cNvPicPr>
            <a:picLocks noChangeAspect="1"/>
          </p:cNvPicPr>
          <p:nvPr/>
        </p:nvPicPr>
        <p:blipFill>
          <a:blip r:embed="rId3">
            <a:extLst>
              <a:ext uri="{28A0092B-C50C-407E-A947-70E740481C1C}">
                <a14:useLocalDpi xmlns:a14="http://schemas.microsoft.com/office/drawing/2010/main" val="0"/>
              </a:ext>
            </a:extLst>
          </a:blip>
          <a:srcRect t="10497" b="18013"/>
          <a:stretch>
            <a:fillRect/>
          </a:stretch>
        </p:blipFill>
        <p:spPr bwMode="auto">
          <a:xfrm>
            <a:off x="264245" y="231231"/>
            <a:ext cx="1332690" cy="952740"/>
          </a:xfrm>
          <a:custGeom>
            <a:avLst/>
            <a:gdLst/>
            <a:ahLst/>
            <a:cxnLst/>
            <a:rect l="l" t="t" r="r" b="b"/>
            <a:pathLst>
              <a:path w="4777381" h="5643794">
                <a:moveTo>
                  <a:pt x="143704" y="0"/>
                </a:moveTo>
                <a:lnTo>
                  <a:pt x="4633677" y="0"/>
                </a:lnTo>
                <a:cubicBezTo>
                  <a:pt x="4713043" y="0"/>
                  <a:pt x="4777381" y="64338"/>
                  <a:pt x="4777381" y="143704"/>
                </a:cubicBezTo>
                <a:lnTo>
                  <a:pt x="4777381" y="5500090"/>
                </a:lnTo>
                <a:cubicBezTo>
                  <a:pt x="4777381" y="5579456"/>
                  <a:pt x="4713043" y="5643794"/>
                  <a:pt x="4633677" y="5643794"/>
                </a:cubicBezTo>
                <a:lnTo>
                  <a:pt x="143704" y="5643794"/>
                </a:lnTo>
                <a:cubicBezTo>
                  <a:pt x="64338" y="5643794"/>
                  <a:pt x="0" y="5579456"/>
                  <a:pt x="0" y="5500090"/>
                </a:cubicBezTo>
                <a:lnTo>
                  <a:pt x="0" y="143704"/>
                </a:lnTo>
                <a:cubicBezTo>
                  <a:pt x="0" y="64338"/>
                  <a:pt x="64338" y="0"/>
                  <a:pt x="143704" y="0"/>
                </a:cubicBezTo>
                <a:close/>
              </a:path>
            </a:pathLst>
          </a:custGeom>
          <a:noFill/>
        </p:spPr>
      </p:pic>
      <p:sp>
        <p:nvSpPr>
          <p:cNvPr id="16" name="Oval 15">
            <a:extLst>
              <a:ext uri="{FF2B5EF4-FFF2-40B4-BE49-F238E27FC236}">
                <a16:creationId xmlns:a16="http://schemas.microsoft.com/office/drawing/2014/main" id="{7CE086A0-5840-733A-9ECE-528CCB819AF7}"/>
              </a:ext>
            </a:extLst>
          </p:cNvPr>
          <p:cNvSpPr/>
          <p:nvPr/>
        </p:nvSpPr>
        <p:spPr>
          <a:xfrm>
            <a:off x="5567286" y="5367846"/>
            <a:ext cx="1095322" cy="1027329"/>
          </a:xfrm>
          <a:prstGeom prst="ellipse">
            <a:avLst/>
          </a:prstGeom>
          <a:solidFill>
            <a:schemeClr val="bg1">
              <a:lumMod val="85000"/>
            </a:schemeClr>
          </a:solidFill>
          <a:ln>
            <a:solidFill>
              <a:schemeClr val="accent1">
                <a:lumMod val="40000"/>
                <a:lumOff val="60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solidFill>
                  <a:schemeClr val="tx1"/>
                </a:solidFill>
              </a:rPr>
              <a:t>Evaluate</a:t>
            </a:r>
            <a:endParaRPr lang="en-GB" sz="1200" b="1" dirty="0">
              <a:solidFill>
                <a:schemeClr val="tx1"/>
              </a:solidFill>
            </a:endParaRPr>
          </a:p>
        </p:txBody>
      </p:sp>
      <p:sp>
        <p:nvSpPr>
          <p:cNvPr id="5" name="Rectangle 4">
            <a:extLst>
              <a:ext uri="{FF2B5EF4-FFF2-40B4-BE49-F238E27FC236}">
                <a16:creationId xmlns:a16="http://schemas.microsoft.com/office/drawing/2014/main" id="{E7922464-56E0-28DD-4623-9AFFDE2FC417}"/>
              </a:ext>
            </a:extLst>
          </p:cNvPr>
          <p:cNvSpPr/>
          <p:nvPr/>
        </p:nvSpPr>
        <p:spPr>
          <a:xfrm>
            <a:off x="9281909" y="2020711"/>
            <a:ext cx="2356934" cy="3860800"/>
          </a:xfrm>
          <a:prstGeom prst="rect">
            <a:avLst/>
          </a:prstGeom>
          <a:solidFill>
            <a:schemeClr val="accent3">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a:buChar char="•"/>
            </a:pPr>
            <a:r>
              <a:rPr lang="en-GB" sz="1700" dirty="0">
                <a:solidFill>
                  <a:schemeClr val="tx1"/>
                </a:solidFill>
              </a:rPr>
              <a:t>Flexibility</a:t>
            </a:r>
          </a:p>
          <a:p>
            <a:pPr marL="285750" indent="-285750">
              <a:buFont typeface="Arial"/>
              <a:buChar char="•"/>
            </a:pPr>
            <a:r>
              <a:rPr lang="en-GB" sz="1700" dirty="0">
                <a:solidFill>
                  <a:schemeClr val="tx1"/>
                </a:solidFill>
              </a:rPr>
              <a:t>Innovative Content</a:t>
            </a:r>
          </a:p>
          <a:p>
            <a:pPr marL="285750" indent="-285750">
              <a:buFont typeface="Arial"/>
              <a:buChar char="•"/>
            </a:pPr>
            <a:r>
              <a:rPr lang="en-GB" sz="1700" dirty="0">
                <a:solidFill>
                  <a:schemeClr val="tx1"/>
                </a:solidFill>
              </a:rPr>
              <a:t>Collaboration </a:t>
            </a:r>
          </a:p>
          <a:p>
            <a:pPr marL="285750" indent="-285750">
              <a:buFont typeface="Arial"/>
              <a:buChar char="•"/>
            </a:pPr>
            <a:r>
              <a:rPr lang="en-GB" sz="1700" dirty="0">
                <a:solidFill>
                  <a:schemeClr val="tx1"/>
                </a:solidFill>
              </a:rPr>
              <a:t>Learners Needs</a:t>
            </a:r>
          </a:p>
          <a:p>
            <a:pPr marL="285750" indent="-285750">
              <a:buFont typeface="Arial"/>
              <a:buChar char="•"/>
            </a:pPr>
            <a:r>
              <a:rPr lang="en-GB" sz="1700" dirty="0">
                <a:solidFill>
                  <a:schemeClr val="tx1"/>
                </a:solidFill>
              </a:rPr>
              <a:t>More engagement between developers and Teachers</a:t>
            </a:r>
          </a:p>
          <a:p>
            <a:pPr marL="285750" indent="-285750">
              <a:buFont typeface="Arial"/>
              <a:buChar char="•"/>
            </a:pPr>
            <a:r>
              <a:rPr lang="en-GB" sz="1700" dirty="0">
                <a:solidFill>
                  <a:schemeClr val="tx1"/>
                </a:solidFill>
              </a:rPr>
              <a:t>Digital Pace </a:t>
            </a:r>
          </a:p>
        </p:txBody>
      </p:sp>
      <p:sp>
        <p:nvSpPr>
          <p:cNvPr id="10" name="Oval 9">
            <a:extLst>
              <a:ext uri="{FF2B5EF4-FFF2-40B4-BE49-F238E27FC236}">
                <a16:creationId xmlns:a16="http://schemas.microsoft.com/office/drawing/2014/main" id="{C81F0293-6E44-DA21-DB5C-E53F39A31CD3}"/>
              </a:ext>
            </a:extLst>
          </p:cNvPr>
          <p:cNvSpPr/>
          <p:nvPr/>
        </p:nvSpPr>
        <p:spPr>
          <a:xfrm>
            <a:off x="9794031" y="1183247"/>
            <a:ext cx="1332690" cy="1332690"/>
          </a:xfrm>
          <a:prstGeom prst="ellipse">
            <a:avLst/>
          </a:prstGeom>
          <a:solidFill>
            <a:schemeClr val="bg1">
              <a:lumMod val="85000"/>
            </a:schemeClr>
          </a:solidFill>
          <a:ln>
            <a:solidFill>
              <a:schemeClr val="accent1">
                <a:lumMod val="40000"/>
                <a:lumOff val="60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solidFill>
                  <a:schemeClr val="tx1"/>
                </a:solidFill>
              </a:rPr>
              <a:t>Sweden</a:t>
            </a:r>
            <a:endParaRPr lang="en-GB" b="1" dirty="0">
              <a:solidFill>
                <a:schemeClr val="tx1"/>
              </a:solidFill>
            </a:endParaRPr>
          </a:p>
        </p:txBody>
      </p:sp>
      <p:sp>
        <p:nvSpPr>
          <p:cNvPr id="14" name="Oval 13">
            <a:extLst>
              <a:ext uri="{FF2B5EF4-FFF2-40B4-BE49-F238E27FC236}">
                <a16:creationId xmlns:a16="http://schemas.microsoft.com/office/drawing/2014/main" id="{6F0BD514-896F-E93C-3780-627FB0FCC241}"/>
              </a:ext>
            </a:extLst>
          </p:cNvPr>
          <p:cNvSpPr/>
          <p:nvPr/>
        </p:nvSpPr>
        <p:spPr>
          <a:xfrm>
            <a:off x="2660986" y="5367846"/>
            <a:ext cx="1095322" cy="1027329"/>
          </a:xfrm>
          <a:prstGeom prst="ellipse">
            <a:avLst/>
          </a:prstGeom>
          <a:solidFill>
            <a:schemeClr val="bg1">
              <a:lumMod val="85000"/>
            </a:schemeClr>
          </a:solidFill>
          <a:ln>
            <a:solidFill>
              <a:schemeClr val="accent1">
                <a:lumMod val="40000"/>
                <a:lumOff val="60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solidFill>
                  <a:schemeClr val="tx1"/>
                </a:solidFill>
              </a:rPr>
              <a:t>Evaluate</a:t>
            </a:r>
            <a:endParaRPr lang="en-GB" sz="1200" b="1" dirty="0">
              <a:solidFill>
                <a:schemeClr val="tx1"/>
              </a:solidFill>
            </a:endParaRPr>
          </a:p>
        </p:txBody>
      </p:sp>
      <p:sp>
        <p:nvSpPr>
          <p:cNvPr id="17" name="Oval 16">
            <a:extLst>
              <a:ext uri="{FF2B5EF4-FFF2-40B4-BE49-F238E27FC236}">
                <a16:creationId xmlns:a16="http://schemas.microsoft.com/office/drawing/2014/main" id="{93832E4E-8F01-247C-39E2-08ADB6D2B553}"/>
              </a:ext>
            </a:extLst>
          </p:cNvPr>
          <p:cNvSpPr/>
          <p:nvPr/>
        </p:nvSpPr>
        <p:spPr>
          <a:xfrm>
            <a:off x="8614487" y="1778558"/>
            <a:ext cx="1095322" cy="1027329"/>
          </a:xfrm>
          <a:prstGeom prst="ellipse">
            <a:avLst/>
          </a:prstGeom>
          <a:solidFill>
            <a:schemeClr val="bg1">
              <a:lumMod val="85000"/>
            </a:schemeClr>
          </a:solidFill>
          <a:ln>
            <a:solidFill>
              <a:schemeClr val="accent1">
                <a:lumMod val="40000"/>
                <a:lumOff val="60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solidFill>
                  <a:schemeClr val="tx1"/>
                </a:solidFill>
              </a:rPr>
              <a:t>Diversity &amp; Inclusion</a:t>
            </a:r>
            <a:endParaRPr lang="en-GB" sz="1200" b="1" dirty="0">
              <a:solidFill>
                <a:schemeClr val="tx1"/>
              </a:solidFill>
            </a:endParaRPr>
          </a:p>
        </p:txBody>
      </p:sp>
      <p:sp>
        <p:nvSpPr>
          <p:cNvPr id="18" name="Oval 17">
            <a:extLst>
              <a:ext uri="{FF2B5EF4-FFF2-40B4-BE49-F238E27FC236}">
                <a16:creationId xmlns:a16="http://schemas.microsoft.com/office/drawing/2014/main" id="{A213D9A3-C625-7F1F-DE47-33011B83249B}"/>
              </a:ext>
            </a:extLst>
          </p:cNvPr>
          <p:cNvSpPr/>
          <p:nvPr/>
        </p:nvSpPr>
        <p:spPr>
          <a:xfrm>
            <a:off x="8614487" y="5367845"/>
            <a:ext cx="1095322" cy="1027329"/>
          </a:xfrm>
          <a:prstGeom prst="ellipse">
            <a:avLst/>
          </a:prstGeom>
          <a:solidFill>
            <a:schemeClr val="bg1">
              <a:lumMod val="85000"/>
            </a:schemeClr>
          </a:solidFill>
          <a:ln>
            <a:solidFill>
              <a:schemeClr val="accent1">
                <a:lumMod val="40000"/>
                <a:lumOff val="60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solidFill>
                  <a:schemeClr val="tx1"/>
                </a:solidFill>
              </a:rPr>
              <a:t>Evaluate</a:t>
            </a:r>
            <a:endParaRPr lang="en-GB" sz="1200" b="1" dirty="0">
              <a:solidFill>
                <a:schemeClr val="tx1"/>
              </a:solidFill>
            </a:endParaRPr>
          </a:p>
        </p:txBody>
      </p:sp>
    </p:spTree>
    <p:extLst>
      <p:ext uri="{BB962C8B-B14F-4D97-AF65-F5344CB8AC3E}">
        <p14:creationId xmlns:p14="http://schemas.microsoft.com/office/powerpoint/2010/main" val="4056947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par>
                          <p:cTn id="7" fill="hold">
                            <p:stCondLst>
                              <p:cond delay="0"/>
                            </p:stCondLst>
                            <p:childTnLst>
                              <p:par>
                                <p:cTn id="8" presetID="42" presetClass="entr" presetSubtype="0" fill="hold" grpId="0" nodeType="after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anim calcmode="lin" valueType="num">
                                      <p:cBhvr>
                                        <p:cTn id="11" dur="500" fill="hold"/>
                                        <p:tgtEl>
                                          <p:spTgt spid="2"/>
                                        </p:tgtEl>
                                        <p:attrNameLst>
                                          <p:attrName>ppt_x</p:attrName>
                                        </p:attrNameLst>
                                      </p:cBhvr>
                                      <p:tavLst>
                                        <p:tav tm="0">
                                          <p:val>
                                            <p:strVal val="#ppt_x"/>
                                          </p:val>
                                        </p:tav>
                                        <p:tav tm="100000">
                                          <p:val>
                                            <p:strVal val="#ppt_x"/>
                                          </p:val>
                                        </p:tav>
                                      </p:tavLst>
                                    </p:anim>
                                    <p:anim calcmode="lin" valueType="num">
                                      <p:cBhvr>
                                        <p:cTn id="12" dur="5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par>
                          <p:cTn id="17" fill="hold">
                            <p:stCondLst>
                              <p:cond delay="0"/>
                            </p:stCondLst>
                            <p:childTnLst>
                              <p:par>
                                <p:cTn id="18" presetID="42" presetClass="entr" presetSubtype="0" fill="hold" grpId="0" nodeType="after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fade">
                                      <p:cBhvr>
                                        <p:cTn id="20" dur="500"/>
                                        <p:tgtEl>
                                          <p:spTgt spid="3"/>
                                        </p:tgtEl>
                                      </p:cBhvr>
                                    </p:animEffect>
                                    <p:anim calcmode="lin" valueType="num">
                                      <p:cBhvr>
                                        <p:cTn id="21" dur="500" fill="hold"/>
                                        <p:tgtEl>
                                          <p:spTgt spid="3"/>
                                        </p:tgtEl>
                                        <p:attrNameLst>
                                          <p:attrName>ppt_x</p:attrName>
                                        </p:attrNameLst>
                                      </p:cBhvr>
                                      <p:tavLst>
                                        <p:tav tm="0">
                                          <p:val>
                                            <p:strVal val="#ppt_x"/>
                                          </p:val>
                                        </p:tav>
                                        <p:tav tm="100000">
                                          <p:val>
                                            <p:strVal val="#ppt_x"/>
                                          </p:val>
                                        </p:tav>
                                      </p:tavLst>
                                    </p:anim>
                                    <p:anim calcmode="lin" valueType="num">
                                      <p:cBhvr>
                                        <p:cTn id="22" dur="5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par>
                          <p:cTn id="27" fill="hold">
                            <p:stCondLst>
                              <p:cond delay="0"/>
                            </p:stCondLst>
                            <p:childTnLst>
                              <p:par>
                                <p:cTn id="28" presetID="42" presetClass="entr" presetSubtype="0" fill="hold" grpId="0" nodeType="after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fade">
                                      <p:cBhvr>
                                        <p:cTn id="30" dur="500"/>
                                        <p:tgtEl>
                                          <p:spTgt spid="4"/>
                                        </p:tgtEl>
                                      </p:cBhvr>
                                    </p:animEffect>
                                    <p:anim calcmode="lin" valueType="num">
                                      <p:cBhvr>
                                        <p:cTn id="31" dur="500" fill="hold"/>
                                        <p:tgtEl>
                                          <p:spTgt spid="4"/>
                                        </p:tgtEl>
                                        <p:attrNameLst>
                                          <p:attrName>ppt_x</p:attrName>
                                        </p:attrNameLst>
                                      </p:cBhvr>
                                      <p:tavLst>
                                        <p:tav tm="0">
                                          <p:val>
                                            <p:strVal val="#ppt_x"/>
                                          </p:val>
                                        </p:tav>
                                        <p:tav tm="100000">
                                          <p:val>
                                            <p:strVal val="#ppt_x"/>
                                          </p:val>
                                        </p:tav>
                                      </p:tavLst>
                                    </p:anim>
                                    <p:anim calcmode="lin" valueType="num">
                                      <p:cBhvr>
                                        <p:cTn id="32" dur="5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childTnLst>
                                </p:cTn>
                              </p:par>
                            </p:childTnLst>
                          </p:cTn>
                        </p:par>
                        <p:par>
                          <p:cTn id="37" fill="hold">
                            <p:stCondLst>
                              <p:cond delay="0"/>
                            </p:stCondLst>
                            <p:childTnLst>
                              <p:par>
                                <p:cTn id="38" presetID="42" presetClass="entr" presetSubtype="0" fill="hold" grpId="0" nodeType="afterEffect">
                                  <p:stCondLst>
                                    <p:cond delay="0"/>
                                  </p:stCondLst>
                                  <p:childTnLst>
                                    <p:set>
                                      <p:cBhvr>
                                        <p:cTn id="39" dur="1" fill="hold">
                                          <p:stCondLst>
                                            <p:cond delay="0"/>
                                          </p:stCondLst>
                                        </p:cTn>
                                        <p:tgtEl>
                                          <p:spTgt spid="5"/>
                                        </p:tgtEl>
                                        <p:attrNameLst>
                                          <p:attrName>style.visibility</p:attrName>
                                        </p:attrNameLst>
                                      </p:cBhvr>
                                      <p:to>
                                        <p:strVal val="visible"/>
                                      </p:to>
                                    </p:set>
                                    <p:animEffect transition="in" filter="fade">
                                      <p:cBhvr>
                                        <p:cTn id="40" dur="500"/>
                                        <p:tgtEl>
                                          <p:spTgt spid="5"/>
                                        </p:tgtEl>
                                      </p:cBhvr>
                                    </p:animEffect>
                                    <p:anim calcmode="lin" valueType="num">
                                      <p:cBhvr>
                                        <p:cTn id="41" dur="500" fill="hold"/>
                                        <p:tgtEl>
                                          <p:spTgt spid="5"/>
                                        </p:tgtEl>
                                        <p:attrNameLst>
                                          <p:attrName>ppt_x</p:attrName>
                                        </p:attrNameLst>
                                      </p:cBhvr>
                                      <p:tavLst>
                                        <p:tav tm="0">
                                          <p:val>
                                            <p:strVal val="#ppt_x"/>
                                          </p:val>
                                        </p:tav>
                                        <p:tav tm="100000">
                                          <p:val>
                                            <p:strVal val="#ppt_x"/>
                                          </p:val>
                                        </p:tav>
                                      </p:tavLst>
                                    </p:anim>
                                    <p:anim calcmode="lin" valueType="num">
                                      <p:cBhvr>
                                        <p:cTn id="42" dur="5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Effect transition="in" filter="fade">
                                      <p:cBhvr>
                                        <p:cTn id="47" dur="1000"/>
                                        <p:tgtEl>
                                          <p:spTgt spid="11"/>
                                        </p:tgtEl>
                                      </p:cBhvr>
                                    </p:animEffect>
                                    <p:anim calcmode="lin" valueType="num">
                                      <p:cBhvr>
                                        <p:cTn id="48" dur="1000" fill="hold"/>
                                        <p:tgtEl>
                                          <p:spTgt spid="11"/>
                                        </p:tgtEl>
                                        <p:attrNameLst>
                                          <p:attrName>ppt_x</p:attrName>
                                        </p:attrNameLst>
                                      </p:cBhvr>
                                      <p:tavLst>
                                        <p:tav tm="0">
                                          <p:val>
                                            <p:strVal val="#ppt_x"/>
                                          </p:val>
                                        </p:tav>
                                        <p:tav tm="100000">
                                          <p:val>
                                            <p:strVal val="#ppt_x"/>
                                          </p:val>
                                        </p:tav>
                                      </p:tavLst>
                                    </p:anim>
                                    <p:anim calcmode="lin" valueType="num">
                                      <p:cBhvr>
                                        <p:cTn id="49" dur="1000" fill="hold"/>
                                        <p:tgtEl>
                                          <p:spTgt spid="11"/>
                                        </p:tgtEl>
                                        <p:attrNameLst>
                                          <p:attrName>ppt_y</p:attrName>
                                        </p:attrNameLst>
                                      </p:cBhvr>
                                      <p:tavLst>
                                        <p:tav tm="0">
                                          <p:val>
                                            <p:strVal val="#ppt_y+.1"/>
                                          </p:val>
                                        </p:tav>
                                        <p:tav tm="100000">
                                          <p:val>
                                            <p:strVal val="#ppt_y"/>
                                          </p:val>
                                        </p:tav>
                                      </p:tavLst>
                                    </p:anim>
                                  </p:childTnLst>
                                </p:cTn>
                              </p:par>
                            </p:childTnLst>
                          </p:cTn>
                        </p:par>
                        <p:par>
                          <p:cTn id="50" fill="hold">
                            <p:stCondLst>
                              <p:cond delay="1000"/>
                            </p:stCondLst>
                            <p:childTnLst>
                              <p:par>
                                <p:cTn id="51" presetID="42" presetClass="entr" presetSubtype="0" fill="hold" grpId="0" nodeType="afterEffect">
                                  <p:stCondLst>
                                    <p:cond delay="0"/>
                                  </p:stCondLst>
                                  <p:childTnLst>
                                    <p:set>
                                      <p:cBhvr>
                                        <p:cTn id="52" dur="1" fill="hold">
                                          <p:stCondLst>
                                            <p:cond delay="0"/>
                                          </p:stCondLst>
                                        </p:cTn>
                                        <p:tgtEl>
                                          <p:spTgt spid="12"/>
                                        </p:tgtEl>
                                        <p:attrNameLst>
                                          <p:attrName>style.visibility</p:attrName>
                                        </p:attrNameLst>
                                      </p:cBhvr>
                                      <p:to>
                                        <p:strVal val="visible"/>
                                      </p:to>
                                    </p:set>
                                    <p:animEffect transition="in" filter="fade">
                                      <p:cBhvr>
                                        <p:cTn id="53" dur="1000"/>
                                        <p:tgtEl>
                                          <p:spTgt spid="12"/>
                                        </p:tgtEl>
                                      </p:cBhvr>
                                    </p:animEffect>
                                    <p:anim calcmode="lin" valueType="num">
                                      <p:cBhvr>
                                        <p:cTn id="54" dur="1000" fill="hold"/>
                                        <p:tgtEl>
                                          <p:spTgt spid="12"/>
                                        </p:tgtEl>
                                        <p:attrNameLst>
                                          <p:attrName>ppt_x</p:attrName>
                                        </p:attrNameLst>
                                      </p:cBhvr>
                                      <p:tavLst>
                                        <p:tav tm="0">
                                          <p:val>
                                            <p:strVal val="#ppt_x"/>
                                          </p:val>
                                        </p:tav>
                                        <p:tav tm="100000">
                                          <p:val>
                                            <p:strVal val="#ppt_x"/>
                                          </p:val>
                                        </p:tav>
                                      </p:tavLst>
                                    </p:anim>
                                    <p:anim calcmode="lin" valueType="num">
                                      <p:cBhvr>
                                        <p:cTn id="55" dur="1000" fill="hold"/>
                                        <p:tgtEl>
                                          <p:spTgt spid="12"/>
                                        </p:tgtEl>
                                        <p:attrNameLst>
                                          <p:attrName>ppt_y</p:attrName>
                                        </p:attrNameLst>
                                      </p:cBhvr>
                                      <p:tavLst>
                                        <p:tav tm="0">
                                          <p:val>
                                            <p:strVal val="#ppt_y+.1"/>
                                          </p:val>
                                        </p:tav>
                                        <p:tav tm="100000">
                                          <p:val>
                                            <p:strVal val="#ppt_y"/>
                                          </p:val>
                                        </p:tav>
                                      </p:tavLst>
                                    </p:anim>
                                  </p:childTnLst>
                                </p:cTn>
                              </p:par>
                            </p:childTnLst>
                          </p:cTn>
                        </p:par>
                        <p:par>
                          <p:cTn id="56" fill="hold">
                            <p:stCondLst>
                              <p:cond delay="2000"/>
                            </p:stCondLst>
                            <p:childTnLst>
                              <p:par>
                                <p:cTn id="57" presetID="42" presetClass="entr" presetSubtype="0" fill="hold" grpId="0" nodeType="after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fade">
                                      <p:cBhvr>
                                        <p:cTn id="59" dur="500"/>
                                        <p:tgtEl>
                                          <p:spTgt spid="17"/>
                                        </p:tgtEl>
                                      </p:cBhvr>
                                    </p:animEffect>
                                    <p:anim calcmode="lin" valueType="num">
                                      <p:cBhvr>
                                        <p:cTn id="60" dur="500" fill="hold"/>
                                        <p:tgtEl>
                                          <p:spTgt spid="17"/>
                                        </p:tgtEl>
                                        <p:attrNameLst>
                                          <p:attrName>ppt_x</p:attrName>
                                        </p:attrNameLst>
                                      </p:cBhvr>
                                      <p:tavLst>
                                        <p:tav tm="0">
                                          <p:val>
                                            <p:strVal val="#ppt_x"/>
                                          </p:val>
                                        </p:tav>
                                        <p:tav tm="100000">
                                          <p:val>
                                            <p:strVal val="#ppt_x"/>
                                          </p:val>
                                        </p:tav>
                                      </p:tavLst>
                                    </p:anim>
                                    <p:anim calcmode="lin" valueType="num">
                                      <p:cBhvr>
                                        <p:cTn id="61" dur="5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42" presetClass="entr" presetSubtype="0" fill="hold" grpId="0" nodeType="clickEffect">
                                  <p:stCondLst>
                                    <p:cond delay="0"/>
                                  </p:stCondLst>
                                  <p:childTnLst>
                                    <p:set>
                                      <p:cBhvr>
                                        <p:cTn id="65" dur="1" fill="hold">
                                          <p:stCondLst>
                                            <p:cond delay="0"/>
                                          </p:stCondLst>
                                        </p:cTn>
                                        <p:tgtEl>
                                          <p:spTgt spid="14"/>
                                        </p:tgtEl>
                                        <p:attrNameLst>
                                          <p:attrName>style.visibility</p:attrName>
                                        </p:attrNameLst>
                                      </p:cBhvr>
                                      <p:to>
                                        <p:strVal val="visible"/>
                                      </p:to>
                                    </p:set>
                                    <p:animEffect transition="in" filter="fade">
                                      <p:cBhvr>
                                        <p:cTn id="66" dur="1000"/>
                                        <p:tgtEl>
                                          <p:spTgt spid="14"/>
                                        </p:tgtEl>
                                      </p:cBhvr>
                                    </p:animEffect>
                                    <p:anim calcmode="lin" valueType="num">
                                      <p:cBhvr>
                                        <p:cTn id="67" dur="1000" fill="hold"/>
                                        <p:tgtEl>
                                          <p:spTgt spid="14"/>
                                        </p:tgtEl>
                                        <p:attrNameLst>
                                          <p:attrName>ppt_x</p:attrName>
                                        </p:attrNameLst>
                                      </p:cBhvr>
                                      <p:tavLst>
                                        <p:tav tm="0">
                                          <p:val>
                                            <p:strVal val="#ppt_x"/>
                                          </p:val>
                                        </p:tav>
                                        <p:tav tm="100000">
                                          <p:val>
                                            <p:strVal val="#ppt_x"/>
                                          </p:val>
                                        </p:tav>
                                      </p:tavLst>
                                    </p:anim>
                                    <p:anim calcmode="lin" valueType="num">
                                      <p:cBhvr>
                                        <p:cTn id="68" dur="1000" fill="hold"/>
                                        <p:tgtEl>
                                          <p:spTgt spid="14"/>
                                        </p:tgtEl>
                                        <p:attrNameLst>
                                          <p:attrName>ppt_y</p:attrName>
                                        </p:attrNameLst>
                                      </p:cBhvr>
                                      <p:tavLst>
                                        <p:tav tm="0">
                                          <p:val>
                                            <p:strVal val="#ppt_y+.1"/>
                                          </p:val>
                                        </p:tav>
                                        <p:tav tm="100000">
                                          <p:val>
                                            <p:strVal val="#ppt_y"/>
                                          </p:val>
                                        </p:tav>
                                      </p:tavLst>
                                    </p:anim>
                                  </p:childTnLst>
                                </p:cTn>
                              </p:par>
                            </p:childTnLst>
                          </p:cTn>
                        </p:par>
                        <p:par>
                          <p:cTn id="69" fill="hold">
                            <p:stCondLst>
                              <p:cond delay="1000"/>
                            </p:stCondLst>
                            <p:childTnLst>
                              <p:par>
                                <p:cTn id="70" presetID="42" presetClass="entr" presetSubtype="0" fill="hold" grpId="0" nodeType="afterEffect">
                                  <p:stCondLst>
                                    <p:cond delay="0"/>
                                  </p:stCondLst>
                                  <p:childTnLst>
                                    <p:set>
                                      <p:cBhvr>
                                        <p:cTn id="71" dur="1" fill="hold">
                                          <p:stCondLst>
                                            <p:cond delay="0"/>
                                          </p:stCondLst>
                                        </p:cTn>
                                        <p:tgtEl>
                                          <p:spTgt spid="16"/>
                                        </p:tgtEl>
                                        <p:attrNameLst>
                                          <p:attrName>style.visibility</p:attrName>
                                        </p:attrNameLst>
                                      </p:cBhvr>
                                      <p:to>
                                        <p:strVal val="visible"/>
                                      </p:to>
                                    </p:set>
                                    <p:animEffect transition="in" filter="fade">
                                      <p:cBhvr>
                                        <p:cTn id="72" dur="1000"/>
                                        <p:tgtEl>
                                          <p:spTgt spid="16"/>
                                        </p:tgtEl>
                                      </p:cBhvr>
                                    </p:animEffect>
                                    <p:anim calcmode="lin" valueType="num">
                                      <p:cBhvr>
                                        <p:cTn id="73" dur="1000" fill="hold"/>
                                        <p:tgtEl>
                                          <p:spTgt spid="16"/>
                                        </p:tgtEl>
                                        <p:attrNameLst>
                                          <p:attrName>ppt_x</p:attrName>
                                        </p:attrNameLst>
                                      </p:cBhvr>
                                      <p:tavLst>
                                        <p:tav tm="0">
                                          <p:val>
                                            <p:strVal val="#ppt_x"/>
                                          </p:val>
                                        </p:tav>
                                        <p:tav tm="100000">
                                          <p:val>
                                            <p:strVal val="#ppt_x"/>
                                          </p:val>
                                        </p:tav>
                                      </p:tavLst>
                                    </p:anim>
                                    <p:anim calcmode="lin" valueType="num">
                                      <p:cBhvr>
                                        <p:cTn id="74" dur="1000" fill="hold"/>
                                        <p:tgtEl>
                                          <p:spTgt spid="16"/>
                                        </p:tgtEl>
                                        <p:attrNameLst>
                                          <p:attrName>ppt_y</p:attrName>
                                        </p:attrNameLst>
                                      </p:cBhvr>
                                      <p:tavLst>
                                        <p:tav tm="0">
                                          <p:val>
                                            <p:strVal val="#ppt_y+.1"/>
                                          </p:val>
                                        </p:tav>
                                        <p:tav tm="100000">
                                          <p:val>
                                            <p:strVal val="#ppt_y"/>
                                          </p:val>
                                        </p:tav>
                                      </p:tavLst>
                                    </p:anim>
                                  </p:childTnLst>
                                </p:cTn>
                              </p:par>
                            </p:childTnLst>
                          </p:cTn>
                        </p:par>
                        <p:par>
                          <p:cTn id="75" fill="hold">
                            <p:stCondLst>
                              <p:cond delay="2000"/>
                            </p:stCondLst>
                            <p:childTnLst>
                              <p:par>
                                <p:cTn id="76" presetID="42" presetClass="entr" presetSubtype="0" fill="hold" grpId="0" nodeType="afterEffect">
                                  <p:stCondLst>
                                    <p:cond delay="0"/>
                                  </p:stCondLst>
                                  <p:childTnLst>
                                    <p:set>
                                      <p:cBhvr>
                                        <p:cTn id="77" dur="1" fill="hold">
                                          <p:stCondLst>
                                            <p:cond delay="0"/>
                                          </p:stCondLst>
                                        </p:cTn>
                                        <p:tgtEl>
                                          <p:spTgt spid="18"/>
                                        </p:tgtEl>
                                        <p:attrNameLst>
                                          <p:attrName>style.visibility</p:attrName>
                                        </p:attrNameLst>
                                      </p:cBhvr>
                                      <p:to>
                                        <p:strVal val="visible"/>
                                      </p:to>
                                    </p:set>
                                    <p:animEffect transition="in" filter="fade">
                                      <p:cBhvr>
                                        <p:cTn id="78" dur="1000"/>
                                        <p:tgtEl>
                                          <p:spTgt spid="18"/>
                                        </p:tgtEl>
                                      </p:cBhvr>
                                    </p:animEffect>
                                    <p:anim calcmode="lin" valueType="num">
                                      <p:cBhvr>
                                        <p:cTn id="79" dur="1000" fill="hold"/>
                                        <p:tgtEl>
                                          <p:spTgt spid="18"/>
                                        </p:tgtEl>
                                        <p:attrNameLst>
                                          <p:attrName>ppt_x</p:attrName>
                                        </p:attrNameLst>
                                      </p:cBhvr>
                                      <p:tavLst>
                                        <p:tav tm="0">
                                          <p:val>
                                            <p:strVal val="#ppt_x"/>
                                          </p:val>
                                        </p:tav>
                                        <p:tav tm="100000">
                                          <p:val>
                                            <p:strVal val="#ppt_x"/>
                                          </p:val>
                                        </p:tav>
                                      </p:tavLst>
                                    </p:anim>
                                    <p:anim calcmode="lin" valueType="num">
                                      <p:cBhvr>
                                        <p:cTn id="80"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7" grpId="0" animBg="1"/>
      <p:bldP spid="8" grpId="0" animBg="1"/>
      <p:bldP spid="6" grpId="0" animBg="1"/>
      <p:bldP spid="11" grpId="0" animBg="1"/>
      <p:bldP spid="12" grpId="0" animBg="1"/>
      <p:bldP spid="16" grpId="0" animBg="1"/>
      <p:bldP spid="5" grpId="0" animBg="1"/>
      <p:bldP spid="10" grpId="0" animBg="1"/>
      <p:bldP spid="14" grpId="0" animBg="1"/>
      <p:bldP spid="17" grpId="0" animBg="1"/>
      <p:bldP spid="1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88CCF90-C7D0-5201-EB67-AF20DD9D4E9F}"/>
              </a:ext>
            </a:extLst>
          </p:cNvPr>
          <p:cNvGrpSpPr/>
          <p:nvPr/>
        </p:nvGrpSpPr>
        <p:grpSpPr>
          <a:xfrm>
            <a:off x="310590" y="1376890"/>
            <a:ext cx="1567542" cy="1562998"/>
            <a:chOff x="1735292" y="1276321"/>
            <a:chExt cx="1567542" cy="1562998"/>
          </a:xfrm>
          <a:solidFill>
            <a:schemeClr val="accent1">
              <a:lumMod val="40000"/>
              <a:lumOff val="60000"/>
            </a:schemeClr>
          </a:solidFill>
        </p:grpSpPr>
        <p:sp>
          <p:nvSpPr>
            <p:cNvPr id="3" name="Oval 2">
              <a:extLst>
                <a:ext uri="{FF2B5EF4-FFF2-40B4-BE49-F238E27FC236}">
                  <a16:creationId xmlns:a16="http://schemas.microsoft.com/office/drawing/2014/main" id="{A59F5D30-7933-37D7-6055-C89B7459BEAD}"/>
                </a:ext>
              </a:extLst>
            </p:cNvPr>
            <p:cNvSpPr/>
            <p:nvPr/>
          </p:nvSpPr>
          <p:spPr>
            <a:xfrm>
              <a:off x="1735292" y="1276321"/>
              <a:ext cx="1562998" cy="1562998"/>
            </a:xfrm>
            <a:prstGeom prst="ellipse">
              <a:avLst/>
            </a:prstGeom>
            <a:grpFill/>
            <a:ln>
              <a:solidFill>
                <a:srgbClr val="C80A0A"/>
              </a:solidFill>
            </a:ln>
            <a:effectLst>
              <a:outerShdw blurRad="50800" dist="38100" dir="5400000" algn="t"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IE" dirty="0"/>
            </a:p>
          </p:txBody>
        </p:sp>
        <p:sp>
          <p:nvSpPr>
            <p:cNvPr id="4" name="Rectangle 17">
              <a:extLst>
                <a:ext uri="{FF2B5EF4-FFF2-40B4-BE49-F238E27FC236}">
                  <a16:creationId xmlns:a16="http://schemas.microsoft.com/office/drawing/2014/main" id="{00AA3FDA-D20D-D055-CA5F-24B87BE970A8}"/>
                </a:ext>
              </a:extLst>
            </p:cNvPr>
            <p:cNvSpPr>
              <a:spLocks noChangeArrowheads="1"/>
            </p:cNvSpPr>
            <p:nvPr/>
          </p:nvSpPr>
          <p:spPr bwMode="auto">
            <a:xfrm>
              <a:off x="1735292" y="1903931"/>
              <a:ext cx="1567542" cy="215444"/>
            </a:xfrm>
            <a:prstGeom prst="rect">
              <a:avLst/>
            </a:prstGeom>
            <a:grpFill/>
            <a:ln w="9525">
              <a:noFill/>
              <a:miter lim="800000"/>
              <a:headEnd/>
              <a:tailEnd/>
            </a:ln>
          </p:spPr>
          <p:txBody>
            <a:bodyPr vert="horz" wrap="square" lIns="0" tIns="0" rIns="0" bIns="0" numCol="1" anchor="t" anchorCtr="0" compatLnSpc="1">
              <a:prstTxWarp prst="textNoShape">
                <a:avLst/>
              </a:prstTxWarp>
              <a:spAutoFit/>
            </a:bodyPr>
            <a:lstStyle/>
            <a:p>
              <a:pPr algn="ctr"/>
              <a:r>
                <a:rPr lang="en-GB" sz="1400" b="1" dirty="0"/>
                <a:t>ADDIE</a:t>
              </a:r>
            </a:p>
          </p:txBody>
        </p:sp>
      </p:grpSp>
      <p:grpSp>
        <p:nvGrpSpPr>
          <p:cNvPr id="8" name="Group 7">
            <a:extLst>
              <a:ext uri="{FF2B5EF4-FFF2-40B4-BE49-F238E27FC236}">
                <a16:creationId xmlns:a16="http://schemas.microsoft.com/office/drawing/2014/main" id="{19286B35-FC6D-D750-7DDF-7F87A0475018}"/>
              </a:ext>
            </a:extLst>
          </p:cNvPr>
          <p:cNvGrpSpPr/>
          <p:nvPr/>
        </p:nvGrpSpPr>
        <p:grpSpPr>
          <a:xfrm>
            <a:off x="367542" y="5006366"/>
            <a:ext cx="1562998" cy="1562998"/>
            <a:chOff x="1735292" y="1276321"/>
            <a:chExt cx="1562998" cy="1562998"/>
          </a:xfrm>
          <a:solidFill>
            <a:schemeClr val="accent1">
              <a:lumMod val="40000"/>
              <a:lumOff val="60000"/>
            </a:schemeClr>
          </a:solidFill>
        </p:grpSpPr>
        <p:sp>
          <p:nvSpPr>
            <p:cNvPr id="9" name="Oval 8">
              <a:extLst>
                <a:ext uri="{FF2B5EF4-FFF2-40B4-BE49-F238E27FC236}">
                  <a16:creationId xmlns:a16="http://schemas.microsoft.com/office/drawing/2014/main" id="{508E31E3-9479-0C23-7703-7831E740D2AF}"/>
                </a:ext>
              </a:extLst>
            </p:cNvPr>
            <p:cNvSpPr/>
            <p:nvPr/>
          </p:nvSpPr>
          <p:spPr>
            <a:xfrm>
              <a:off x="1735292" y="1276321"/>
              <a:ext cx="1562998" cy="1562998"/>
            </a:xfrm>
            <a:prstGeom prst="ellipse">
              <a:avLst/>
            </a:prstGeom>
            <a:grpFill/>
            <a:ln>
              <a:solidFill>
                <a:srgbClr val="C80A0A"/>
              </a:solidFill>
            </a:ln>
            <a:effectLst>
              <a:outerShdw blurRad="50800" dist="38100" dir="5400000" algn="t"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IE" dirty="0"/>
            </a:p>
          </p:txBody>
        </p:sp>
        <p:sp>
          <p:nvSpPr>
            <p:cNvPr id="10" name="Rectangle 17">
              <a:extLst>
                <a:ext uri="{FF2B5EF4-FFF2-40B4-BE49-F238E27FC236}">
                  <a16:creationId xmlns:a16="http://schemas.microsoft.com/office/drawing/2014/main" id="{311B4B18-4C18-3237-B1A0-5814835CD0E8}"/>
                </a:ext>
              </a:extLst>
            </p:cNvPr>
            <p:cNvSpPr>
              <a:spLocks noChangeArrowheads="1"/>
            </p:cNvSpPr>
            <p:nvPr/>
          </p:nvSpPr>
          <p:spPr bwMode="auto">
            <a:xfrm>
              <a:off x="1905127" y="1903931"/>
              <a:ext cx="1219200" cy="492443"/>
            </a:xfrm>
            <a:prstGeom prst="rect">
              <a:avLst/>
            </a:prstGeom>
            <a:grpFill/>
            <a:ln w="9525">
              <a:noFill/>
              <a:miter lim="800000"/>
              <a:headEnd/>
              <a:tailEnd/>
            </a:ln>
          </p:spPr>
          <p:txBody>
            <a:bodyPr vert="horz" wrap="square" lIns="0" tIns="0" rIns="0" bIns="0" numCol="1" anchor="t" anchorCtr="0" compatLnSpc="1">
              <a:prstTxWarp prst="textNoShape">
                <a:avLst/>
              </a:prstTxWarp>
              <a:spAutoFit/>
            </a:bodyPr>
            <a:lstStyle/>
            <a:p>
              <a:pPr algn="ctr"/>
              <a:r>
                <a:rPr lang="en-GB" sz="1400" b="1" dirty="0"/>
                <a:t>SAM</a:t>
              </a:r>
            </a:p>
            <a:p>
              <a:pPr algn="ctr"/>
              <a:r>
                <a:rPr lang="en-GB" sz="900" b="1" dirty="0"/>
                <a:t>SUCCESSIVE </a:t>
              </a:r>
            </a:p>
            <a:p>
              <a:pPr algn="ctr"/>
              <a:r>
                <a:rPr lang="en-GB" sz="900" b="1" dirty="0"/>
                <a:t>APROXIMATION MODEL</a:t>
              </a:r>
            </a:p>
          </p:txBody>
        </p:sp>
      </p:grpSp>
      <p:grpSp>
        <p:nvGrpSpPr>
          <p:cNvPr id="11" name="Group 10">
            <a:extLst>
              <a:ext uri="{FF2B5EF4-FFF2-40B4-BE49-F238E27FC236}">
                <a16:creationId xmlns:a16="http://schemas.microsoft.com/office/drawing/2014/main" id="{633FE0AE-A24F-6CAB-ED66-708C468076E9}"/>
              </a:ext>
            </a:extLst>
          </p:cNvPr>
          <p:cNvGrpSpPr/>
          <p:nvPr/>
        </p:nvGrpSpPr>
        <p:grpSpPr>
          <a:xfrm>
            <a:off x="1930540" y="3129563"/>
            <a:ext cx="1567542" cy="1562998"/>
            <a:chOff x="1735292" y="1276321"/>
            <a:chExt cx="1567542" cy="1562998"/>
          </a:xfrm>
          <a:solidFill>
            <a:schemeClr val="accent1">
              <a:lumMod val="40000"/>
              <a:lumOff val="60000"/>
            </a:schemeClr>
          </a:solidFill>
        </p:grpSpPr>
        <p:sp>
          <p:nvSpPr>
            <p:cNvPr id="12" name="Oval 11">
              <a:extLst>
                <a:ext uri="{FF2B5EF4-FFF2-40B4-BE49-F238E27FC236}">
                  <a16:creationId xmlns:a16="http://schemas.microsoft.com/office/drawing/2014/main" id="{7DA467FA-BD80-8E14-C2EB-7D1A74DA5FC3}"/>
                </a:ext>
              </a:extLst>
            </p:cNvPr>
            <p:cNvSpPr/>
            <p:nvPr/>
          </p:nvSpPr>
          <p:spPr>
            <a:xfrm>
              <a:off x="1735292" y="1276321"/>
              <a:ext cx="1562998" cy="1562998"/>
            </a:xfrm>
            <a:prstGeom prst="ellipse">
              <a:avLst/>
            </a:prstGeom>
            <a:grpFill/>
            <a:ln>
              <a:solidFill>
                <a:srgbClr val="C80A0A"/>
              </a:solidFill>
            </a:ln>
            <a:effectLst>
              <a:outerShdw blurRad="50800" dist="38100" dir="5400000" algn="t"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IE" dirty="0"/>
            </a:p>
          </p:txBody>
        </p:sp>
        <p:sp>
          <p:nvSpPr>
            <p:cNvPr id="13" name="Rectangle 17">
              <a:extLst>
                <a:ext uri="{FF2B5EF4-FFF2-40B4-BE49-F238E27FC236}">
                  <a16:creationId xmlns:a16="http://schemas.microsoft.com/office/drawing/2014/main" id="{74614E49-BBE6-6766-FF5F-84DAD1B93205}"/>
                </a:ext>
              </a:extLst>
            </p:cNvPr>
            <p:cNvSpPr>
              <a:spLocks noChangeArrowheads="1"/>
            </p:cNvSpPr>
            <p:nvPr/>
          </p:nvSpPr>
          <p:spPr bwMode="auto">
            <a:xfrm>
              <a:off x="1735292" y="1903931"/>
              <a:ext cx="1567542" cy="338554"/>
            </a:xfrm>
            <a:prstGeom prst="rect">
              <a:avLst/>
            </a:prstGeom>
            <a:grpFill/>
            <a:ln w="9525">
              <a:noFill/>
              <a:miter lim="800000"/>
              <a:headEnd/>
              <a:tailEnd/>
            </a:ln>
          </p:spPr>
          <p:txBody>
            <a:bodyPr vert="horz" wrap="square" lIns="0" tIns="0" rIns="0" bIns="0" numCol="1" anchor="t" anchorCtr="0" compatLnSpc="1">
              <a:prstTxWarp prst="textNoShape">
                <a:avLst/>
              </a:prstTxWarp>
              <a:spAutoFit/>
            </a:bodyPr>
            <a:lstStyle/>
            <a:p>
              <a:pPr algn="ctr"/>
              <a:r>
                <a:rPr lang="en-GB" sz="1100" b="1" dirty="0"/>
                <a:t>SYSTEMS</a:t>
              </a:r>
            </a:p>
            <a:p>
              <a:pPr algn="ctr"/>
              <a:r>
                <a:rPr lang="en-GB" sz="1100" b="1" dirty="0"/>
                <a:t> APPROACH MODEL</a:t>
              </a:r>
            </a:p>
          </p:txBody>
        </p:sp>
      </p:grpSp>
      <p:grpSp>
        <p:nvGrpSpPr>
          <p:cNvPr id="14" name="Group 13">
            <a:extLst>
              <a:ext uri="{FF2B5EF4-FFF2-40B4-BE49-F238E27FC236}">
                <a16:creationId xmlns:a16="http://schemas.microsoft.com/office/drawing/2014/main" id="{6B3D7428-003F-0BAA-D0A4-9FD48228807D}"/>
              </a:ext>
            </a:extLst>
          </p:cNvPr>
          <p:cNvGrpSpPr/>
          <p:nvPr/>
        </p:nvGrpSpPr>
        <p:grpSpPr>
          <a:xfrm>
            <a:off x="1985010" y="5006366"/>
            <a:ext cx="1567542" cy="1562998"/>
            <a:chOff x="1735292" y="1276321"/>
            <a:chExt cx="1567542" cy="1562998"/>
          </a:xfrm>
          <a:solidFill>
            <a:schemeClr val="accent1">
              <a:lumMod val="40000"/>
              <a:lumOff val="60000"/>
            </a:schemeClr>
          </a:solidFill>
        </p:grpSpPr>
        <p:sp>
          <p:nvSpPr>
            <p:cNvPr id="15" name="Oval 14">
              <a:extLst>
                <a:ext uri="{FF2B5EF4-FFF2-40B4-BE49-F238E27FC236}">
                  <a16:creationId xmlns:a16="http://schemas.microsoft.com/office/drawing/2014/main" id="{38FC0A2E-D781-CBD2-43D1-BBCBF57CDC81}"/>
                </a:ext>
              </a:extLst>
            </p:cNvPr>
            <p:cNvSpPr/>
            <p:nvPr/>
          </p:nvSpPr>
          <p:spPr>
            <a:xfrm>
              <a:off x="1735292" y="1276321"/>
              <a:ext cx="1562998" cy="1562998"/>
            </a:xfrm>
            <a:prstGeom prst="ellipse">
              <a:avLst/>
            </a:prstGeom>
            <a:grpFill/>
            <a:ln>
              <a:solidFill>
                <a:srgbClr val="C80A0A"/>
              </a:solidFill>
            </a:ln>
            <a:effectLst>
              <a:outerShdw blurRad="50800" dist="38100" dir="5400000" algn="t"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IE" dirty="0"/>
            </a:p>
          </p:txBody>
        </p:sp>
        <p:sp>
          <p:nvSpPr>
            <p:cNvPr id="16" name="Rectangle 17">
              <a:extLst>
                <a:ext uri="{FF2B5EF4-FFF2-40B4-BE49-F238E27FC236}">
                  <a16:creationId xmlns:a16="http://schemas.microsoft.com/office/drawing/2014/main" id="{A892A567-4D76-2F11-E246-DFCD0FD091A0}"/>
                </a:ext>
              </a:extLst>
            </p:cNvPr>
            <p:cNvSpPr>
              <a:spLocks noChangeArrowheads="1"/>
            </p:cNvSpPr>
            <p:nvPr/>
          </p:nvSpPr>
          <p:spPr bwMode="auto">
            <a:xfrm>
              <a:off x="1735292" y="1903931"/>
              <a:ext cx="1567542" cy="215444"/>
            </a:xfrm>
            <a:prstGeom prst="rect">
              <a:avLst/>
            </a:prstGeom>
            <a:grpFill/>
            <a:ln w="9525">
              <a:noFill/>
              <a:miter lim="800000"/>
              <a:headEnd/>
              <a:tailEnd/>
            </a:ln>
          </p:spPr>
          <p:txBody>
            <a:bodyPr vert="horz" wrap="square" lIns="0" tIns="0" rIns="0" bIns="0" numCol="1" anchor="t" anchorCtr="0" compatLnSpc="1">
              <a:prstTxWarp prst="textNoShape">
                <a:avLst/>
              </a:prstTxWarp>
              <a:spAutoFit/>
            </a:bodyPr>
            <a:lstStyle/>
            <a:p>
              <a:pPr algn="ctr"/>
              <a:r>
                <a:rPr lang="en-GB" sz="1400" b="1" dirty="0"/>
                <a:t>KEMP</a:t>
              </a:r>
            </a:p>
          </p:txBody>
        </p:sp>
      </p:grpSp>
      <p:grpSp>
        <p:nvGrpSpPr>
          <p:cNvPr id="20" name="Group 19">
            <a:extLst>
              <a:ext uri="{FF2B5EF4-FFF2-40B4-BE49-F238E27FC236}">
                <a16:creationId xmlns:a16="http://schemas.microsoft.com/office/drawing/2014/main" id="{958B69EA-54F2-66EE-CC5B-7A9A3A495538}"/>
              </a:ext>
            </a:extLst>
          </p:cNvPr>
          <p:cNvGrpSpPr/>
          <p:nvPr/>
        </p:nvGrpSpPr>
        <p:grpSpPr>
          <a:xfrm>
            <a:off x="1965138" y="1376890"/>
            <a:ext cx="1567542" cy="1562998"/>
            <a:chOff x="1735292" y="1276321"/>
            <a:chExt cx="1567542" cy="1562998"/>
          </a:xfrm>
          <a:solidFill>
            <a:schemeClr val="accent1">
              <a:lumMod val="40000"/>
              <a:lumOff val="60000"/>
            </a:schemeClr>
          </a:solidFill>
        </p:grpSpPr>
        <p:sp>
          <p:nvSpPr>
            <p:cNvPr id="21" name="Oval 20">
              <a:extLst>
                <a:ext uri="{FF2B5EF4-FFF2-40B4-BE49-F238E27FC236}">
                  <a16:creationId xmlns:a16="http://schemas.microsoft.com/office/drawing/2014/main" id="{AD983F9A-0195-5D27-7676-9E9097529A58}"/>
                </a:ext>
              </a:extLst>
            </p:cNvPr>
            <p:cNvSpPr/>
            <p:nvPr/>
          </p:nvSpPr>
          <p:spPr>
            <a:xfrm>
              <a:off x="1735292" y="1276321"/>
              <a:ext cx="1562998" cy="1562998"/>
            </a:xfrm>
            <a:prstGeom prst="ellipse">
              <a:avLst/>
            </a:prstGeom>
            <a:grpFill/>
            <a:ln>
              <a:solidFill>
                <a:srgbClr val="C80A0A"/>
              </a:solidFill>
            </a:ln>
            <a:effectLst>
              <a:outerShdw blurRad="50800" dist="38100" dir="5400000" algn="t"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IE" dirty="0"/>
            </a:p>
          </p:txBody>
        </p:sp>
        <p:sp>
          <p:nvSpPr>
            <p:cNvPr id="22" name="Rectangle 17">
              <a:extLst>
                <a:ext uri="{FF2B5EF4-FFF2-40B4-BE49-F238E27FC236}">
                  <a16:creationId xmlns:a16="http://schemas.microsoft.com/office/drawing/2014/main" id="{D09BBB38-D092-15C0-2E32-DDF32B1B68AE}"/>
                </a:ext>
              </a:extLst>
            </p:cNvPr>
            <p:cNvSpPr>
              <a:spLocks noChangeArrowheads="1"/>
            </p:cNvSpPr>
            <p:nvPr/>
          </p:nvSpPr>
          <p:spPr bwMode="auto">
            <a:xfrm>
              <a:off x="1735292" y="1903931"/>
              <a:ext cx="1567542" cy="215444"/>
            </a:xfrm>
            <a:prstGeom prst="rect">
              <a:avLst/>
            </a:prstGeom>
            <a:grpFill/>
            <a:ln w="9525">
              <a:noFill/>
              <a:miter lim="800000"/>
              <a:headEnd/>
              <a:tailEnd/>
            </a:ln>
          </p:spPr>
          <p:txBody>
            <a:bodyPr vert="horz" wrap="square" lIns="0" tIns="0" rIns="0" bIns="0" numCol="1" anchor="t" anchorCtr="0" compatLnSpc="1">
              <a:prstTxWarp prst="textNoShape">
                <a:avLst/>
              </a:prstTxWarp>
              <a:spAutoFit/>
            </a:bodyPr>
            <a:lstStyle/>
            <a:p>
              <a:pPr algn="ctr"/>
              <a:r>
                <a:rPr lang="en-GB" sz="1400" b="1" dirty="0"/>
                <a:t>AGILE</a:t>
              </a:r>
            </a:p>
          </p:txBody>
        </p:sp>
      </p:grpSp>
      <p:grpSp>
        <p:nvGrpSpPr>
          <p:cNvPr id="6" name="Group 5"/>
          <p:cNvGrpSpPr/>
          <p:nvPr/>
        </p:nvGrpSpPr>
        <p:grpSpPr>
          <a:xfrm>
            <a:off x="315134" y="3128885"/>
            <a:ext cx="1562998" cy="1562998"/>
            <a:chOff x="315134" y="3128885"/>
            <a:chExt cx="1562998" cy="1562998"/>
          </a:xfrm>
        </p:grpSpPr>
        <p:sp>
          <p:nvSpPr>
            <p:cNvPr id="18" name="Oval 17">
              <a:extLst>
                <a:ext uri="{FF2B5EF4-FFF2-40B4-BE49-F238E27FC236}">
                  <a16:creationId xmlns:a16="http://schemas.microsoft.com/office/drawing/2014/main" id="{8B885AC4-B602-E5C8-B565-C93FD5FB5E31}"/>
                </a:ext>
              </a:extLst>
            </p:cNvPr>
            <p:cNvSpPr/>
            <p:nvPr/>
          </p:nvSpPr>
          <p:spPr>
            <a:xfrm>
              <a:off x="315134" y="3128885"/>
              <a:ext cx="1562998" cy="1562998"/>
            </a:xfrm>
            <a:prstGeom prst="ellipse">
              <a:avLst/>
            </a:prstGeom>
            <a:solidFill>
              <a:schemeClr val="accent1">
                <a:lumMod val="40000"/>
                <a:lumOff val="60000"/>
              </a:schemeClr>
            </a:solidFill>
            <a:ln>
              <a:solidFill>
                <a:srgbClr val="C80A0A"/>
              </a:solidFill>
            </a:ln>
            <a:effectLst>
              <a:outerShdw blurRad="50800" dist="38100" dir="5400000" algn="t"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IE" dirty="0"/>
            </a:p>
          </p:txBody>
        </p:sp>
        <p:sp>
          <p:nvSpPr>
            <p:cNvPr id="23" name="Rectangle 17">
              <a:extLst>
                <a:ext uri="{FF2B5EF4-FFF2-40B4-BE49-F238E27FC236}">
                  <a16:creationId xmlns:a16="http://schemas.microsoft.com/office/drawing/2014/main" id="{DC2AB474-617D-976A-C39A-5CF1B650857F}"/>
                </a:ext>
              </a:extLst>
            </p:cNvPr>
            <p:cNvSpPr>
              <a:spLocks noChangeArrowheads="1"/>
            </p:cNvSpPr>
            <p:nvPr/>
          </p:nvSpPr>
          <p:spPr bwMode="auto">
            <a:xfrm>
              <a:off x="480528" y="3834117"/>
              <a:ext cx="1332897" cy="184666"/>
            </a:xfrm>
            <a:prstGeom prst="rect">
              <a:avLst/>
            </a:prstGeom>
            <a:solidFill>
              <a:schemeClr val="accent1">
                <a:lumMod val="40000"/>
                <a:lumOff val="60000"/>
              </a:schemeClr>
            </a:solidFill>
            <a:ln w="9525">
              <a:noFill/>
              <a:miter lim="800000"/>
              <a:headEnd/>
              <a:tailEnd/>
            </a:ln>
          </p:spPr>
          <p:txBody>
            <a:bodyPr vert="horz" wrap="square" lIns="0" tIns="0" rIns="0" bIns="0" numCol="1" anchor="t" anchorCtr="0" compatLnSpc="1">
              <a:prstTxWarp prst="textNoShape">
                <a:avLst/>
              </a:prstTxWarp>
              <a:spAutoFit/>
            </a:bodyPr>
            <a:lstStyle/>
            <a:p>
              <a:pPr algn="ctr"/>
              <a:r>
                <a:rPr lang="en-GB" sz="1200" b="1" dirty="0"/>
                <a:t>MERRILS PRINCIPLES</a:t>
              </a:r>
            </a:p>
          </p:txBody>
        </p:sp>
      </p:grpSp>
      <p:sp>
        <p:nvSpPr>
          <p:cNvPr id="30" name="TextBox 29">
            <a:extLst>
              <a:ext uri="{FF2B5EF4-FFF2-40B4-BE49-F238E27FC236}">
                <a16:creationId xmlns:a16="http://schemas.microsoft.com/office/drawing/2014/main" id="{8BCB76A2-070F-FC1C-B642-780571AFC73D}"/>
              </a:ext>
            </a:extLst>
          </p:cNvPr>
          <p:cNvSpPr txBox="1"/>
          <p:nvPr/>
        </p:nvSpPr>
        <p:spPr>
          <a:xfrm>
            <a:off x="3960000" y="1146601"/>
            <a:ext cx="7699020" cy="646331"/>
          </a:xfrm>
          <a:prstGeom prst="rect">
            <a:avLst/>
          </a:prstGeom>
          <a:noFill/>
        </p:spPr>
        <p:txBody>
          <a:bodyPr wrap="square" rtlCol="0">
            <a:spAutoFit/>
          </a:bodyPr>
          <a:lstStyle/>
          <a:p>
            <a:r>
              <a:rPr lang="en-GB" kern="0" dirty="0">
                <a:highlight>
                  <a:srgbClr val="FFFFFF"/>
                </a:highlight>
                <a:ea typeface="Times New Roman" panose="02020603050405020304" pitchFamily="18" charset="0"/>
              </a:rPr>
              <a:t>A</a:t>
            </a:r>
            <a:r>
              <a:rPr lang="en-GB" kern="0" dirty="0">
                <a:effectLst/>
                <a:highlight>
                  <a:srgbClr val="FFFFFF"/>
                </a:highlight>
                <a:ea typeface="Times New Roman" panose="02020603050405020304" pitchFamily="18" charset="0"/>
              </a:rPr>
              <a:t>ll partners make use of a series of learning/holistic models as an inspiration and as guidelines to action, including prior planning with structural elements</a:t>
            </a:r>
            <a:endParaRPr lang="en-IE" kern="0" dirty="0">
              <a:highlight>
                <a:srgbClr val="FFFFFF"/>
              </a:highlight>
            </a:endParaRPr>
          </a:p>
        </p:txBody>
      </p:sp>
      <p:sp>
        <p:nvSpPr>
          <p:cNvPr id="34" name="TextBox 33">
            <a:extLst>
              <a:ext uri="{FF2B5EF4-FFF2-40B4-BE49-F238E27FC236}">
                <a16:creationId xmlns:a16="http://schemas.microsoft.com/office/drawing/2014/main" id="{BC744647-3205-F551-95AC-F3B6E3C4FE86}"/>
              </a:ext>
            </a:extLst>
          </p:cNvPr>
          <p:cNvSpPr txBox="1"/>
          <p:nvPr/>
        </p:nvSpPr>
        <p:spPr>
          <a:xfrm>
            <a:off x="3960000" y="2240218"/>
            <a:ext cx="7292622" cy="369332"/>
          </a:xfrm>
          <a:prstGeom prst="rect">
            <a:avLst/>
          </a:prstGeom>
          <a:noFill/>
        </p:spPr>
        <p:txBody>
          <a:bodyPr wrap="square" rtlCol="0">
            <a:spAutoFit/>
          </a:bodyPr>
          <a:lstStyle/>
          <a:p>
            <a:r>
              <a:rPr lang="en-GB" dirty="0">
                <a:solidFill>
                  <a:srgbClr val="000000"/>
                </a:solidFill>
                <a:effectLst/>
                <a:highlight>
                  <a:srgbClr val="FFFFFF"/>
                </a:highlight>
                <a:ea typeface="Times New Roman" panose="02020603050405020304" pitchFamily="18" charset="0"/>
              </a:rPr>
              <a:t>ADDIE has been criticized for being too inflexible and too linear. </a:t>
            </a:r>
            <a:endParaRPr lang="en-IE" dirty="0">
              <a:highlight>
                <a:srgbClr val="FFFFFF"/>
              </a:highlight>
            </a:endParaRPr>
          </a:p>
        </p:txBody>
      </p:sp>
      <p:sp>
        <p:nvSpPr>
          <p:cNvPr id="35" name="TextBox 34">
            <a:extLst>
              <a:ext uri="{FF2B5EF4-FFF2-40B4-BE49-F238E27FC236}">
                <a16:creationId xmlns:a16="http://schemas.microsoft.com/office/drawing/2014/main" id="{EE7D47CE-5D63-2946-8D43-DC45334652EC}"/>
              </a:ext>
            </a:extLst>
          </p:cNvPr>
          <p:cNvSpPr txBox="1"/>
          <p:nvPr/>
        </p:nvSpPr>
        <p:spPr>
          <a:xfrm>
            <a:off x="3960000" y="2923117"/>
            <a:ext cx="7699020" cy="646331"/>
          </a:xfrm>
          <a:prstGeom prst="rect">
            <a:avLst/>
          </a:prstGeom>
          <a:noFill/>
        </p:spPr>
        <p:txBody>
          <a:bodyPr wrap="square" rtlCol="0">
            <a:spAutoFit/>
          </a:bodyPr>
          <a:lstStyle/>
          <a:p>
            <a:r>
              <a:rPr lang="en-GB" dirty="0">
                <a:solidFill>
                  <a:srgbClr val="000000"/>
                </a:solidFill>
                <a:effectLst/>
                <a:highlight>
                  <a:srgbClr val="FFFFFF"/>
                </a:highlight>
                <a:ea typeface="Times New Roman" panose="02020603050405020304" pitchFamily="18" charset="0"/>
              </a:rPr>
              <a:t>SAM solves the problem of inflexibility: it is a simplified version of ADDIE designed to elicit feedback, improving the product in iterative loops. </a:t>
            </a:r>
            <a:endParaRPr lang="en-IE" dirty="0">
              <a:highlight>
                <a:srgbClr val="FFFFFF"/>
              </a:highlight>
            </a:endParaRPr>
          </a:p>
        </p:txBody>
      </p:sp>
      <p:sp>
        <p:nvSpPr>
          <p:cNvPr id="36" name="TextBox 35">
            <a:extLst>
              <a:ext uri="{FF2B5EF4-FFF2-40B4-BE49-F238E27FC236}">
                <a16:creationId xmlns:a16="http://schemas.microsoft.com/office/drawing/2014/main" id="{8B62F8DB-D818-92C8-2A74-1FB82CD2028B}"/>
              </a:ext>
            </a:extLst>
          </p:cNvPr>
          <p:cNvSpPr txBox="1"/>
          <p:nvPr/>
        </p:nvSpPr>
        <p:spPr>
          <a:xfrm>
            <a:off x="3960000" y="3947001"/>
            <a:ext cx="7145866" cy="646331"/>
          </a:xfrm>
          <a:prstGeom prst="rect">
            <a:avLst/>
          </a:prstGeom>
          <a:noFill/>
        </p:spPr>
        <p:txBody>
          <a:bodyPr wrap="square" rtlCol="0">
            <a:spAutoFit/>
          </a:bodyPr>
          <a:lstStyle/>
          <a:p>
            <a:r>
              <a:rPr lang="en-GB" dirty="0">
                <a:solidFill>
                  <a:srgbClr val="000000"/>
                </a:solidFill>
                <a:highlight>
                  <a:srgbClr val="FFFFFF"/>
                </a:highlight>
                <a:ea typeface="Times New Roman" panose="02020603050405020304" pitchFamily="18" charset="0"/>
              </a:rPr>
              <a:t>T</a:t>
            </a:r>
            <a:r>
              <a:rPr lang="en-GB" dirty="0">
                <a:solidFill>
                  <a:srgbClr val="000000"/>
                </a:solidFill>
                <a:effectLst/>
                <a:highlight>
                  <a:srgbClr val="FFFFFF"/>
                </a:highlight>
                <a:ea typeface="Times New Roman" panose="02020603050405020304" pitchFamily="18" charset="0"/>
              </a:rPr>
              <a:t>he Kemp model’s approach is circular, indicating the interdependency among all core elements.</a:t>
            </a:r>
            <a:r>
              <a:rPr lang="en-GB" dirty="0">
                <a:effectLst/>
                <a:highlight>
                  <a:srgbClr val="FFFFFF"/>
                </a:highlight>
                <a:ea typeface="+mn-ea"/>
              </a:rPr>
              <a:t> </a:t>
            </a:r>
            <a:endParaRPr lang="en-IE" dirty="0">
              <a:highlight>
                <a:srgbClr val="FFFFFF"/>
              </a:highlight>
            </a:endParaRPr>
          </a:p>
        </p:txBody>
      </p:sp>
      <p:sp>
        <p:nvSpPr>
          <p:cNvPr id="5" name="TextBox 4">
            <a:extLst>
              <a:ext uri="{FF2B5EF4-FFF2-40B4-BE49-F238E27FC236}">
                <a16:creationId xmlns:a16="http://schemas.microsoft.com/office/drawing/2014/main" id="{813CE276-F7F3-BAC7-71CF-78E511DC9B5D}"/>
              </a:ext>
            </a:extLst>
          </p:cNvPr>
          <p:cNvSpPr txBox="1"/>
          <p:nvPr/>
        </p:nvSpPr>
        <p:spPr>
          <a:xfrm>
            <a:off x="3960000" y="288636"/>
            <a:ext cx="10351911" cy="584775"/>
          </a:xfrm>
          <a:prstGeom prst="rect">
            <a:avLst/>
          </a:prstGeom>
          <a:noFill/>
        </p:spPr>
        <p:txBody>
          <a:bodyPr wrap="square" rtlCol="0">
            <a:spAutoFit/>
          </a:bodyPr>
          <a:lstStyle/>
          <a:p>
            <a:r>
              <a:rPr lang="en-GB" sz="3200" b="1" dirty="0">
                <a:latin typeface="+mj-lt"/>
              </a:rPr>
              <a:t>Step 1: Analysis - Research on Methodologies</a:t>
            </a:r>
            <a:endParaRPr lang="en-IE" sz="3200" b="1" dirty="0">
              <a:latin typeface="+mj-lt"/>
            </a:endParaRPr>
          </a:p>
        </p:txBody>
      </p:sp>
      <p:pic>
        <p:nvPicPr>
          <p:cNvPr id="17" name="Immagine 5">
            <a:extLst>
              <a:ext uri="{FF2B5EF4-FFF2-40B4-BE49-F238E27FC236}">
                <a16:creationId xmlns:a16="http://schemas.microsoft.com/office/drawing/2014/main" id="{FC1F312D-E1CF-2382-5D81-1F5C75FA9140}"/>
              </a:ext>
            </a:extLst>
          </p:cNvPr>
          <p:cNvPicPr>
            <a:picLocks noChangeAspect="1"/>
          </p:cNvPicPr>
          <p:nvPr/>
        </p:nvPicPr>
        <p:blipFill>
          <a:blip r:embed="rId3">
            <a:extLst>
              <a:ext uri="{28A0092B-C50C-407E-A947-70E740481C1C}">
                <a14:useLocalDpi xmlns:a14="http://schemas.microsoft.com/office/drawing/2010/main" val="0"/>
              </a:ext>
            </a:extLst>
          </a:blip>
          <a:srcRect t="10497" b="18013"/>
          <a:stretch>
            <a:fillRect/>
          </a:stretch>
        </p:blipFill>
        <p:spPr bwMode="auto">
          <a:xfrm>
            <a:off x="9896361" y="5328090"/>
            <a:ext cx="1741744" cy="1245173"/>
          </a:xfrm>
          <a:custGeom>
            <a:avLst/>
            <a:gdLst/>
            <a:ahLst/>
            <a:cxnLst/>
            <a:rect l="l" t="t" r="r" b="b"/>
            <a:pathLst>
              <a:path w="4438338" h="2323972">
                <a:moveTo>
                  <a:pt x="69905" y="0"/>
                </a:moveTo>
                <a:lnTo>
                  <a:pt x="4368433" y="0"/>
                </a:lnTo>
                <a:cubicBezTo>
                  <a:pt x="4407040" y="0"/>
                  <a:pt x="4438338" y="31298"/>
                  <a:pt x="4438338" y="69905"/>
                </a:cubicBezTo>
                <a:lnTo>
                  <a:pt x="4438338" y="2254067"/>
                </a:lnTo>
                <a:cubicBezTo>
                  <a:pt x="4438338" y="2292674"/>
                  <a:pt x="4407040" y="2323972"/>
                  <a:pt x="4368433" y="2323972"/>
                </a:cubicBezTo>
                <a:lnTo>
                  <a:pt x="69905" y="2323972"/>
                </a:lnTo>
                <a:cubicBezTo>
                  <a:pt x="31298" y="2323972"/>
                  <a:pt x="0" y="2292674"/>
                  <a:pt x="0" y="2254067"/>
                </a:cubicBezTo>
                <a:lnTo>
                  <a:pt x="0" y="69905"/>
                </a:lnTo>
                <a:cubicBezTo>
                  <a:pt x="0" y="31298"/>
                  <a:pt x="31298" y="0"/>
                  <a:pt x="69905" y="0"/>
                </a:cubicBezTo>
                <a:close/>
              </a:path>
            </a:pathLst>
          </a:custGeom>
          <a:noFill/>
        </p:spPr>
      </p:pic>
      <p:sp>
        <p:nvSpPr>
          <p:cNvPr id="7" name="TextBox 6">
            <a:extLst>
              <a:ext uri="{FF2B5EF4-FFF2-40B4-BE49-F238E27FC236}">
                <a16:creationId xmlns:a16="http://schemas.microsoft.com/office/drawing/2014/main" id="{333F2AA3-FB24-28AA-1062-A678306FFE35}"/>
              </a:ext>
            </a:extLst>
          </p:cNvPr>
          <p:cNvSpPr txBox="1"/>
          <p:nvPr/>
        </p:nvSpPr>
        <p:spPr>
          <a:xfrm>
            <a:off x="3960000" y="5022798"/>
            <a:ext cx="7495821" cy="923330"/>
          </a:xfrm>
          <a:prstGeom prst="rect">
            <a:avLst/>
          </a:prstGeom>
          <a:noFill/>
        </p:spPr>
        <p:txBody>
          <a:bodyPr wrap="square" rtlCol="0">
            <a:spAutoFit/>
          </a:bodyPr>
          <a:lstStyle/>
          <a:p>
            <a:r>
              <a:rPr lang="en-GB" dirty="0">
                <a:highlight>
                  <a:srgbClr val="FFFFFF"/>
                </a:highlight>
              </a:rPr>
              <a:t>T</a:t>
            </a:r>
            <a:r>
              <a:rPr lang="en-GB" sz="1800" dirty="0">
                <a:effectLst/>
                <a:highlight>
                  <a:srgbClr val="FFFFFF"/>
                </a:highlight>
                <a:ea typeface="+mn-ea"/>
              </a:rPr>
              <a:t>he Agile Methodology shows VET programs must remain flexible despite following a given framework, which inevitably creates a tension </a:t>
            </a:r>
          </a:p>
          <a:p>
            <a:r>
              <a:rPr lang="en-GB" sz="1800" dirty="0">
                <a:effectLst/>
                <a:highlight>
                  <a:srgbClr val="FFFFFF"/>
                </a:highlight>
                <a:ea typeface="+mn-ea"/>
              </a:rPr>
              <a:t>between flexibility and rigidity</a:t>
            </a:r>
            <a:endParaRPr lang="en-IE" dirty="0"/>
          </a:p>
        </p:txBody>
      </p:sp>
    </p:spTree>
    <p:extLst>
      <p:ext uri="{BB962C8B-B14F-4D97-AF65-F5344CB8AC3E}">
        <p14:creationId xmlns:p14="http://schemas.microsoft.com/office/powerpoint/2010/main" val="3855178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4"/>
                                        </p:tgtEl>
                                        <p:attrNameLst>
                                          <p:attrName>style.visibility</p:attrName>
                                        </p:attrNameLst>
                                      </p:cBhvr>
                                      <p:to>
                                        <p:strVal val="visible"/>
                                      </p:to>
                                    </p:set>
                                    <p:animEffect transition="in" filter="fade">
                                      <p:cBhvr>
                                        <p:cTn id="12" dur="500"/>
                                        <p:tgtEl>
                                          <p:spTgt spid="34"/>
                                        </p:tgtEl>
                                      </p:cBhvr>
                                    </p:animEffect>
                                  </p:childTnLst>
                                </p:cTn>
                              </p:par>
                            </p:childTnLst>
                          </p:cTn>
                        </p:par>
                      </p:childTnLst>
                    </p:cTn>
                  </p:par>
                  <p:par>
                    <p:cTn id="13" fill="hold">
                      <p:stCondLst>
                        <p:cond delay="indefinite"/>
                      </p:stCondLst>
                      <p:childTnLst>
                        <p:par>
                          <p:cTn id="14" fill="hold">
                            <p:stCondLst>
                              <p:cond delay="0"/>
                            </p:stCondLst>
                            <p:childTnLst>
                              <p:par>
                                <p:cTn id="15" presetID="31"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1000" fill="hold"/>
                                        <p:tgtEl>
                                          <p:spTgt spid="2"/>
                                        </p:tgtEl>
                                        <p:attrNameLst>
                                          <p:attrName>ppt_w</p:attrName>
                                        </p:attrNameLst>
                                      </p:cBhvr>
                                      <p:tavLst>
                                        <p:tav tm="0">
                                          <p:val>
                                            <p:fltVal val="0"/>
                                          </p:val>
                                        </p:tav>
                                        <p:tav tm="100000">
                                          <p:val>
                                            <p:strVal val="#ppt_w"/>
                                          </p:val>
                                        </p:tav>
                                      </p:tavLst>
                                    </p:anim>
                                    <p:anim calcmode="lin" valueType="num">
                                      <p:cBhvr>
                                        <p:cTn id="18" dur="1000" fill="hold"/>
                                        <p:tgtEl>
                                          <p:spTgt spid="2"/>
                                        </p:tgtEl>
                                        <p:attrNameLst>
                                          <p:attrName>ppt_h</p:attrName>
                                        </p:attrNameLst>
                                      </p:cBhvr>
                                      <p:tavLst>
                                        <p:tav tm="0">
                                          <p:val>
                                            <p:fltVal val="0"/>
                                          </p:val>
                                        </p:tav>
                                        <p:tav tm="100000">
                                          <p:val>
                                            <p:strVal val="#ppt_h"/>
                                          </p:val>
                                        </p:tav>
                                      </p:tavLst>
                                    </p:anim>
                                    <p:anim calcmode="lin" valueType="num">
                                      <p:cBhvr>
                                        <p:cTn id="19" dur="1000" fill="hold"/>
                                        <p:tgtEl>
                                          <p:spTgt spid="2"/>
                                        </p:tgtEl>
                                        <p:attrNameLst>
                                          <p:attrName>style.rotation</p:attrName>
                                        </p:attrNameLst>
                                      </p:cBhvr>
                                      <p:tavLst>
                                        <p:tav tm="0">
                                          <p:val>
                                            <p:fltVal val="90"/>
                                          </p:val>
                                        </p:tav>
                                        <p:tav tm="100000">
                                          <p:val>
                                            <p:fltVal val="0"/>
                                          </p:val>
                                        </p:tav>
                                      </p:tavLst>
                                    </p:anim>
                                    <p:animEffect transition="in" filter="fade">
                                      <p:cBhvr>
                                        <p:cTn id="20" dur="1000"/>
                                        <p:tgtEl>
                                          <p:spTgt spid="2"/>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5"/>
                                        </p:tgtEl>
                                        <p:attrNameLst>
                                          <p:attrName>style.visibility</p:attrName>
                                        </p:attrNameLst>
                                      </p:cBhvr>
                                      <p:to>
                                        <p:strVal val="visible"/>
                                      </p:to>
                                    </p:set>
                                    <p:animEffect transition="in" filter="fade">
                                      <p:cBhvr>
                                        <p:cTn id="25" dur="500"/>
                                        <p:tgtEl>
                                          <p:spTgt spid="35"/>
                                        </p:tgtEl>
                                      </p:cBhvr>
                                    </p:animEffect>
                                  </p:childTnLst>
                                </p:cTn>
                              </p:par>
                            </p:childTnLst>
                          </p:cTn>
                        </p:par>
                        <p:par>
                          <p:cTn id="26" fill="hold">
                            <p:stCondLst>
                              <p:cond delay="500"/>
                            </p:stCondLst>
                            <p:childTnLst>
                              <p:par>
                                <p:cTn id="27" presetID="31" presetClass="entr" presetSubtype="0" fill="hold" nodeType="after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p:cTn id="29" dur="1000" fill="hold"/>
                                        <p:tgtEl>
                                          <p:spTgt spid="8"/>
                                        </p:tgtEl>
                                        <p:attrNameLst>
                                          <p:attrName>ppt_w</p:attrName>
                                        </p:attrNameLst>
                                      </p:cBhvr>
                                      <p:tavLst>
                                        <p:tav tm="0">
                                          <p:val>
                                            <p:fltVal val="0"/>
                                          </p:val>
                                        </p:tav>
                                        <p:tav tm="100000">
                                          <p:val>
                                            <p:strVal val="#ppt_w"/>
                                          </p:val>
                                        </p:tav>
                                      </p:tavLst>
                                    </p:anim>
                                    <p:anim calcmode="lin" valueType="num">
                                      <p:cBhvr>
                                        <p:cTn id="30" dur="1000" fill="hold"/>
                                        <p:tgtEl>
                                          <p:spTgt spid="8"/>
                                        </p:tgtEl>
                                        <p:attrNameLst>
                                          <p:attrName>ppt_h</p:attrName>
                                        </p:attrNameLst>
                                      </p:cBhvr>
                                      <p:tavLst>
                                        <p:tav tm="0">
                                          <p:val>
                                            <p:fltVal val="0"/>
                                          </p:val>
                                        </p:tav>
                                        <p:tav tm="100000">
                                          <p:val>
                                            <p:strVal val="#ppt_h"/>
                                          </p:val>
                                        </p:tav>
                                      </p:tavLst>
                                    </p:anim>
                                    <p:anim calcmode="lin" valueType="num">
                                      <p:cBhvr>
                                        <p:cTn id="31" dur="1000" fill="hold"/>
                                        <p:tgtEl>
                                          <p:spTgt spid="8"/>
                                        </p:tgtEl>
                                        <p:attrNameLst>
                                          <p:attrName>style.rotation</p:attrName>
                                        </p:attrNameLst>
                                      </p:cBhvr>
                                      <p:tavLst>
                                        <p:tav tm="0">
                                          <p:val>
                                            <p:fltVal val="90"/>
                                          </p:val>
                                        </p:tav>
                                        <p:tav tm="100000">
                                          <p:val>
                                            <p:fltVal val="0"/>
                                          </p:val>
                                        </p:tav>
                                      </p:tavLst>
                                    </p:anim>
                                    <p:animEffect transition="in" filter="fade">
                                      <p:cBhvr>
                                        <p:cTn id="32" dur="10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6"/>
                                        </p:tgtEl>
                                        <p:attrNameLst>
                                          <p:attrName>style.visibility</p:attrName>
                                        </p:attrNameLst>
                                      </p:cBhvr>
                                      <p:to>
                                        <p:strVal val="visible"/>
                                      </p:to>
                                    </p:set>
                                    <p:animEffect transition="in" filter="fade">
                                      <p:cBhvr>
                                        <p:cTn id="37" dur="500"/>
                                        <p:tgtEl>
                                          <p:spTgt spid="36"/>
                                        </p:tgtEl>
                                      </p:cBhvr>
                                    </p:animEffect>
                                  </p:childTnLst>
                                </p:cTn>
                              </p:par>
                            </p:childTnLst>
                          </p:cTn>
                        </p:par>
                        <p:par>
                          <p:cTn id="38" fill="hold">
                            <p:stCondLst>
                              <p:cond delay="500"/>
                            </p:stCondLst>
                            <p:childTnLst>
                              <p:par>
                                <p:cTn id="39" presetID="31" presetClass="entr" presetSubtype="0" fill="hold" nodeType="afterEffect">
                                  <p:stCondLst>
                                    <p:cond delay="0"/>
                                  </p:stCondLst>
                                  <p:childTnLst>
                                    <p:set>
                                      <p:cBhvr>
                                        <p:cTn id="40" dur="1" fill="hold">
                                          <p:stCondLst>
                                            <p:cond delay="0"/>
                                          </p:stCondLst>
                                        </p:cTn>
                                        <p:tgtEl>
                                          <p:spTgt spid="14"/>
                                        </p:tgtEl>
                                        <p:attrNameLst>
                                          <p:attrName>style.visibility</p:attrName>
                                        </p:attrNameLst>
                                      </p:cBhvr>
                                      <p:to>
                                        <p:strVal val="visible"/>
                                      </p:to>
                                    </p:set>
                                    <p:anim calcmode="lin" valueType="num">
                                      <p:cBhvr>
                                        <p:cTn id="41" dur="1000" fill="hold"/>
                                        <p:tgtEl>
                                          <p:spTgt spid="14"/>
                                        </p:tgtEl>
                                        <p:attrNameLst>
                                          <p:attrName>ppt_w</p:attrName>
                                        </p:attrNameLst>
                                      </p:cBhvr>
                                      <p:tavLst>
                                        <p:tav tm="0">
                                          <p:val>
                                            <p:fltVal val="0"/>
                                          </p:val>
                                        </p:tav>
                                        <p:tav tm="100000">
                                          <p:val>
                                            <p:strVal val="#ppt_w"/>
                                          </p:val>
                                        </p:tav>
                                      </p:tavLst>
                                    </p:anim>
                                    <p:anim calcmode="lin" valueType="num">
                                      <p:cBhvr>
                                        <p:cTn id="42" dur="1000" fill="hold"/>
                                        <p:tgtEl>
                                          <p:spTgt spid="14"/>
                                        </p:tgtEl>
                                        <p:attrNameLst>
                                          <p:attrName>ppt_h</p:attrName>
                                        </p:attrNameLst>
                                      </p:cBhvr>
                                      <p:tavLst>
                                        <p:tav tm="0">
                                          <p:val>
                                            <p:fltVal val="0"/>
                                          </p:val>
                                        </p:tav>
                                        <p:tav tm="100000">
                                          <p:val>
                                            <p:strVal val="#ppt_h"/>
                                          </p:val>
                                        </p:tav>
                                      </p:tavLst>
                                    </p:anim>
                                    <p:anim calcmode="lin" valueType="num">
                                      <p:cBhvr>
                                        <p:cTn id="43" dur="1000" fill="hold"/>
                                        <p:tgtEl>
                                          <p:spTgt spid="14"/>
                                        </p:tgtEl>
                                        <p:attrNameLst>
                                          <p:attrName>style.rotation</p:attrName>
                                        </p:attrNameLst>
                                      </p:cBhvr>
                                      <p:tavLst>
                                        <p:tav tm="0">
                                          <p:val>
                                            <p:fltVal val="90"/>
                                          </p:val>
                                        </p:tav>
                                        <p:tav tm="100000">
                                          <p:val>
                                            <p:fltVal val="0"/>
                                          </p:val>
                                        </p:tav>
                                      </p:tavLst>
                                    </p:anim>
                                    <p:animEffect transition="in" filter="fade">
                                      <p:cBhvr>
                                        <p:cTn id="44" dur="1000"/>
                                        <p:tgtEl>
                                          <p:spTgt spid="14"/>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7"/>
                                        </p:tgtEl>
                                        <p:attrNameLst>
                                          <p:attrName>style.visibility</p:attrName>
                                        </p:attrNameLst>
                                      </p:cBhvr>
                                      <p:to>
                                        <p:strVal val="visible"/>
                                      </p:to>
                                    </p:set>
                                    <p:animEffect transition="in" filter="fade">
                                      <p:cBhvr>
                                        <p:cTn id="49" dur="500"/>
                                        <p:tgtEl>
                                          <p:spTgt spid="7"/>
                                        </p:tgtEl>
                                      </p:cBhvr>
                                    </p:animEffect>
                                  </p:childTnLst>
                                </p:cTn>
                              </p:par>
                            </p:childTnLst>
                          </p:cTn>
                        </p:par>
                        <p:par>
                          <p:cTn id="50" fill="hold">
                            <p:stCondLst>
                              <p:cond delay="500"/>
                            </p:stCondLst>
                            <p:childTnLst>
                              <p:par>
                                <p:cTn id="51" presetID="31" presetClass="entr" presetSubtype="0" fill="hold" nodeType="afterEffect">
                                  <p:stCondLst>
                                    <p:cond delay="0"/>
                                  </p:stCondLst>
                                  <p:childTnLst>
                                    <p:set>
                                      <p:cBhvr>
                                        <p:cTn id="52" dur="1" fill="hold">
                                          <p:stCondLst>
                                            <p:cond delay="0"/>
                                          </p:stCondLst>
                                        </p:cTn>
                                        <p:tgtEl>
                                          <p:spTgt spid="20"/>
                                        </p:tgtEl>
                                        <p:attrNameLst>
                                          <p:attrName>style.visibility</p:attrName>
                                        </p:attrNameLst>
                                      </p:cBhvr>
                                      <p:to>
                                        <p:strVal val="visible"/>
                                      </p:to>
                                    </p:set>
                                    <p:anim calcmode="lin" valueType="num">
                                      <p:cBhvr>
                                        <p:cTn id="53" dur="1000" fill="hold"/>
                                        <p:tgtEl>
                                          <p:spTgt spid="20"/>
                                        </p:tgtEl>
                                        <p:attrNameLst>
                                          <p:attrName>ppt_w</p:attrName>
                                        </p:attrNameLst>
                                      </p:cBhvr>
                                      <p:tavLst>
                                        <p:tav tm="0">
                                          <p:val>
                                            <p:fltVal val="0"/>
                                          </p:val>
                                        </p:tav>
                                        <p:tav tm="100000">
                                          <p:val>
                                            <p:strVal val="#ppt_w"/>
                                          </p:val>
                                        </p:tav>
                                      </p:tavLst>
                                    </p:anim>
                                    <p:anim calcmode="lin" valueType="num">
                                      <p:cBhvr>
                                        <p:cTn id="54" dur="1000" fill="hold"/>
                                        <p:tgtEl>
                                          <p:spTgt spid="20"/>
                                        </p:tgtEl>
                                        <p:attrNameLst>
                                          <p:attrName>ppt_h</p:attrName>
                                        </p:attrNameLst>
                                      </p:cBhvr>
                                      <p:tavLst>
                                        <p:tav tm="0">
                                          <p:val>
                                            <p:fltVal val="0"/>
                                          </p:val>
                                        </p:tav>
                                        <p:tav tm="100000">
                                          <p:val>
                                            <p:strVal val="#ppt_h"/>
                                          </p:val>
                                        </p:tav>
                                      </p:tavLst>
                                    </p:anim>
                                    <p:anim calcmode="lin" valueType="num">
                                      <p:cBhvr>
                                        <p:cTn id="55" dur="1000" fill="hold"/>
                                        <p:tgtEl>
                                          <p:spTgt spid="20"/>
                                        </p:tgtEl>
                                        <p:attrNameLst>
                                          <p:attrName>style.rotation</p:attrName>
                                        </p:attrNameLst>
                                      </p:cBhvr>
                                      <p:tavLst>
                                        <p:tav tm="0">
                                          <p:val>
                                            <p:fltVal val="90"/>
                                          </p:val>
                                        </p:tav>
                                        <p:tav tm="100000">
                                          <p:val>
                                            <p:fltVal val="0"/>
                                          </p:val>
                                        </p:tav>
                                      </p:tavLst>
                                    </p:anim>
                                    <p:animEffect transition="in" filter="fade">
                                      <p:cBhvr>
                                        <p:cTn id="56" dur="1000"/>
                                        <p:tgtEl>
                                          <p:spTgt spid="20"/>
                                        </p:tgtEl>
                                      </p:cBhvr>
                                    </p:animEffect>
                                  </p:childTnLst>
                                </p:cTn>
                              </p:par>
                            </p:childTnLst>
                          </p:cTn>
                        </p:par>
                      </p:childTnLst>
                    </p:cTn>
                  </p:par>
                  <p:par>
                    <p:cTn id="57" fill="hold">
                      <p:stCondLst>
                        <p:cond delay="indefinite"/>
                      </p:stCondLst>
                      <p:childTnLst>
                        <p:par>
                          <p:cTn id="58" fill="hold">
                            <p:stCondLst>
                              <p:cond delay="0"/>
                            </p:stCondLst>
                            <p:childTnLst>
                              <p:par>
                                <p:cTn id="59" presetID="31" presetClass="entr" presetSubtype="0" fill="hold" nodeType="clickEffect">
                                  <p:stCondLst>
                                    <p:cond delay="0"/>
                                  </p:stCondLst>
                                  <p:childTnLst>
                                    <p:set>
                                      <p:cBhvr>
                                        <p:cTn id="60" dur="1" fill="hold">
                                          <p:stCondLst>
                                            <p:cond delay="0"/>
                                          </p:stCondLst>
                                        </p:cTn>
                                        <p:tgtEl>
                                          <p:spTgt spid="11"/>
                                        </p:tgtEl>
                                        <p:attrNameLst>
                                          <p:attrName>style.visibility</p:attrName>
                                        </p:attrNameLst>
                                      </p:cBhvr>
                                      <p:to>
                                        <p:strVal val="visible"/>
                                      </p:to>
                                    </p:set>
                                    <p:anim calcmode="lin" valueType="num">
                                      <p:cBhvr>
                                        <p:cTn id="61" dur="1000" fill="hold"/>
                                        <p:tgtEl>
                                          <p:spTgt spid="11"/>
                                        </p:tgtEl>
                                        <p:attrNameLst>
                                          <p:attrName>ppt_w</p:attrName>
                                        </p:attrNameLst>
                                      </p:cBhvr>
                                      <p:tavLst>
                                        <p:tav tm="0">
                                          <p:val>
                                            <p:fltVal val="0"/>
                                          </p:val>
                                        </p:tav>
                                        <p:tav tm="100000">
                                          <p:val>
                                            <p:strVal val="#ppt_w"/>
                                          </p:val>
                                        </p:tav>
                                      </p:tavLst>
                                    </p:anim>
                                    <p:anim calcmode="lin" valueType="num">
                                      <p:cBhvr>
                                        <p:cTn id="62" dur="1000" fill="hold"/>
                                        <p:tgtEl>
                                          <p:spTgt spid="11"/>
                                        </p:tgtEl>
                                        <p:attrNameLst>
                                          <p:attrName>ppt_h</p:attrName>
                                        </p:attrNameLst>
                                      </p:cBhvr>
                                      <p:tavLst>
                                        <p:tav tm="0">
                                          <p:val>
                                            <p:fltVal val="0"/>
                                          </p:val>
                                        </p:tav>
                                        <p:tav tm="100000">
                                          <p:val>
                                            <p:strVal val="#ppt_h"/>
                                          </p:val>
                                        </p:tav>
                                      </p:tavLst>
                                    </p:anim>
                                    <p:anim calcmode="lin" valueType="num">
                                      <p:cBhvr>
                                        <p:cTn id="63" dur="1000" fill="hold"/>
                                        <p:tgtEl>
                                          <p:spTgt spid="11"/>
                                        </p:tgtEl>
                                        <p:attrNameLst>
                                          <p:attrName>style.rotation</p:attrName>
                                        </p:attrNameLst>
                                      </p:cBhvr>
                                      <p:tavLst>
                                        <p:tav tm="0">
                                          <p:val>
                                            <p:fltVal val="90"/>
                                          </p:val>
                                        </p:tav>
                                        <p:tav tm="100000">
                                          <p:val>
                                            <p:fltVal val="0"/>
                                          </p:val>
                                        </p:tav>
                                      </p:tavLst>
                                    </p:anim>
                                    <p:animEffect transition="in" filter="fade">
                                      <p:cBhvr>
                                        <p:cTn id="64" dur="1000"/>
                                        <p:tgtEl>
                                          <p:spTgt spid="11"/>
                                        </p:tgtEl>
                                      </p:cBhvr>
                                    </p:animEffect>
                                  </p:childTnLst>
                                </p:cTn>
                              </p:par>
                            </p:childTnLst>
                          </p:cTn>
                        </p:par>
                      </p:childTnLst>
                    </p:cTn>
                  </p:par>
                  <p:par>
                    <p:cTn id="65" fill="hold">
                      <p:stCondLst>
                        <p:cond delay="indefinite"/>
                      </p:stCondLst>
                      <p:childTnLst>
                        <p:par>
                          <p:cTn id="66" fill="hold">
                            <p:stCondLst>
                              <p:cond delay="0"/>
                            </p:stCondLst>
                            <p:childTnLst>
                              <p:par>
                                <p:cTn id="67" presetID="31" presetClass="entr" presetSubtype="0" fill="hold" nodeType="clickEffect">
                                  <p:stCondLst>
                                    <p:cond delay="0"/>
                                  </p:stCondLst>
                                  <p:childTnLst>
                                    <p:set>
                                      <p:cBhvr>
                                        <p:cTn id="68" dur="1" fill="hold">
                                          <p:stCondLst>
                                            <p:cond delay="0"/>
                                          </p:stCondLst>
                                        </p:cTn>
                                        <p:tgtEl>
                                          <p:spTgt spid="6"/>
                                        </p:tgtEl>
                                        <p:attrNameLst>
                                          <p:attrName>style.visibility</p:attrName>
                                        </p:attrNameLst>
                                      </p:cBhvr>
                                      <p:to>
                                        <p:strVal val="visible"/>
                                      </p:to>
                                    </p:set>
                                    <p:anim calcmode="lin" valueType="num">
                                      <p:cBhvr>
                                        <p:cTn id="69" dur="1000" fill="hold"/>
                                        <p:tgtEl>
                                          <p:spTgt spid="6"/>
                                        </p:tgtEl>
                                        <p:attrNameLst>
                                          <p:attrName>ppt_w</p:attrName>
                                        </p:attrNameLst>
                                      </p:cBhvr>
                                      <p:tavLst>
                                        <p:tav tm="0">
                                          <p:val>
                                            <p:fltVal val="0"/>
                                          </p:val>
                                        </p:tav>
                                        <p:tav tm="100000">
                                          <p:val>
                                            <p:strVal val="#ppt_w"/>
                                          </p:val>
                                        </p:tav>
                                      </p:tavLst>
                                    </p:anim>
                                    <p:anim calcmode="lin" valueType="num">
                                      <p:cBhvr>
                                        <p:cTn id="70" dur="1000" fill="hold"/>
                                        <p:tgtEl>
                                          <p:spTgt spid="6"/>
                                        </p:tgtEl>
                                        <p:attrNameLst>
                                          <p:attrName>ppt_h</p:attrName>
                                        </p:attrNameLst>
                                      </p:cBhvr>
                                      <p:tavLst>
                                        <p:tav tm="0">
                                          <p:val>
                                            <p:fltVal val="0"/>
                                          </p:val>
                                        </p:tav>
                                        <p:tav tm="100000">
                                          <p:val>
                                            <p:strVal val="#ppt_h"/>
                                          </p:val>
                                        </p:tav>
                                      </p:tavLst>
                                    </p:anim>
                                    <p:anim calcmode="lin" valueType="num">
                                      <p:cBhvr>
                                        <p:cTn id="71" dur="1000" fill="hold"/>
                                        <p:tgtEl>
                                          <p:spTgt spid="6"/>
                                        </p:tgtEl>
                                        <p:attrNameLst>
                                          <p:attrName>style.rotation</p:attrName>
                                        </p:attrNameLst>
                                      </p:cBhvr>
                                      <p:tavLst>
                                        <p:tav tm="0">
                                          <p:val>
                                            <p:fltVal val="90"/>
                                          </p:val>
                                        </p:tav>
                                        <p:tav tm="100000">
                                          <p:val>
                                            <p:fltVal val="0"/>
                                          </p:val>
                                        </p:tav>
                                      </p:tavLst>
                                    </p:anim>
                                    <p:animEffect transition="in" filter="fade">
                                      <p:cBhvr>
                                        <p:cTn id="72"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4" grpId="0"/>
      <p:bldP spid="35" grpId="0"/>
      <p:bldP spid="3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FC928F1-A109-EC76-7AEF-BB37FE669CB4}"/>
              </a:ext>
            </a:extLst>
          </p:cNvPr>
          <p:cNvSpPr txBox="1"/>
          <p:nvPr/>
        </p:nvSpPr>
        <p:spPr>
          <a:xfrm>
            <a:off x="5893200" y="1350210"/>
            <a:ext cx="5301192" cy="4524316"/>
          </a:xfrm>
          <a:prstGeom prst="rect">
            <a:avLst/>
          </a:prstGeom>
          <a:noFill/>
        </p:spPr>
        <p:txBody>
          <a:bodyPr wrap="square" rtlCol="0">
            <a:spAutoFit/>
          </a:bodyPr>
          <a:lstStyle/>
          <a:p>
            <a:r>
              <a:rPr lang="en-GB" dirty="0">
                <a:effectLst/>
                <a:highlight>
                  <a:srgbClr val="FFFFFF"/>
                </a:highlight>
                <a:latin typeface="Arial" panose="020B0604020202020204" pitchFamily="34" charset="0"/>
              </a:rPr>
              <a:t>Emerging from the primary data (focus groups and surveys) and secondary data (the examined learning/holistic models), the creation of a holistic VET online program the “</a:t>
            </a:r>
            <a:r>
              <a:rPr lang="en-GB" b="1" dirty="0">
                <a:solidFill>
                  <a:srgbClr val="000000"/>
                </a:solidFill>
                <a:effectLst/>
                <a:highlight>
                  <a:srgbClr val="FFFFFF"/>
                </a:highlight>
                <a:latin typeface="Arial" panose="020B0604020202020204" pitchFamily="34" charset="0"/>
                <a:ea typeface="Times New Roman" panose="02020603050405020304" pitchFamily="18" charset="0"/>
              </a:rPr>
              <a:t>Agile-2-VET Holistic Digital Training Model</a:t>
            </a:r>
            <a:r>
              <a:rPr lang="en-GB" dirty="0">
                <a:solidFill>
                  <a:srgbClr val="000000"/>
                </a:solidFill>
                <a:effectLst/>
                <a:highlight>
                  <a:srgbClr val="FFFFFF"/>
                </a:highlight>
                <a:latin typeface="Arial" panose="020B0604020202020204" pitchFamily="34" charset="0"/>
                <a:ea typeface="Times New Roman" panose="02020603050405020304" pitchFamily="18" charset="0"/>
              </a:rPr>
              <a:t>”.</a:t>
            </a:r>
          </a:p>
          <a:p>
            <a:endParaRPr lang="en-GB" dirty="0">
              <a:highlight>
                <a:srgbClr val="FFFFFF"/>
              </a:highlight>
              <a:latin typeface="Arial" panose="020B0604020202020204" pitchFamily="34" charset="0"/>
            </a:endParaRPr>
          </a:p>
          <a:p>
            <a:r>
              <a:rPr lang="en-GB" dirty="0">
                <a:effectLst/>
                <a:highlight>
                  <a:srgbClr val="FFFFFF"/>
                </a:highlight>
                <a:latin typeface="Arial" panose="020B0604020202020204" pitchFamily="34" charset="0"/>
              </a:rPr>
              <a:t>It includes precise steps (</a:t>
            </a:r>
            <a:r>
              <a:rPr lang="en-GB" b="1" dirty="0">
                <a:effectLst/>
                <a:highlight>
                  <a:srgbClr val="FFFFFF"/>
                </a:highlight>
                <a:latin typeface="Arial" panose="020B0604020202020204" pitchFamily="34" charset="0"/>
              </a:rPr>
              <a:t>design</a:t>
            </a:r>
            <a:r>
              <a:rPr lang="en-GB" dirty="0">
                <a:effectLst/>
                <a:highlight>
                  <a:srgbClr val="FFFFFF"/>
                </a:highlight>
                <a:latin typeface="Arial" panose="020B0604020202020204" pitchFamily="34" charset="0"/>
              </a:rPr>
              <a:t>, </a:t>
            </a:r>
            <a:r>
              <a:rPr lang="en-GB" b="1" dirty="0">
                <a:effectLst/>
                <a:highlight>
                  <a:srgbClr val="FFFFFF"/>
                </a:highlight>
                <a:latin typeface="Arial" panose="020B0604020202020204" pitchFamily="34" charset="0"/>
              </a:rPr>
              <a:t>implementation</a:t>
            </a:r>
            <a:r>
              <a:rPr lang="en-GB" dirty="0">
                <a:effectLst/>
                <a:highlight>
                  <a:srgbClr val="FFFFFF"/>
                </a:highlight>
                <a:latin typeface="Arial" panose="020B0604020202020204" pitchFamily="34" charset="0"/>
              </a:rPr>
              <a:t> and </a:t>
            </a:r>
            <a:r>
              <a:rPr lang="en-GB" b="1" dirty="0">
                <a:effectLst/>
                <a:highlight>
                  <a:srgbClr val="FFFFFF"/>
                </a:highlight>
                <a:latin typeface="Arial" panose="020B0604020202020204" pitchFamily="34" charset="0"/>
              </a:rPr>
              <a:t>evaluation</a:t>
            </a:r>
            <a:r>
              <a:rPr lang="en-GB" dirty="0">
                <a:effectLst/>
                <a:highlight>
                  <a:srgbClr val="FFFFFF"/>
                </a:highlight>
                <a:latin typeface="Arial" panose="020B0604020202020204" pitchFamily="34" charset="0"/>
              </a:rPr>
              <a:t>) with a constantly open feedback channel. In a sense, a VET online program is an adaptive system, altering its components as a result of iterative feedback loops. </a:t>
            </a:r>
          </a:p>
          <a:p>
            <a:endParaRPr lang="en-GB" dirty="0">
              <a:highlight>
                <a:srgbClr val="FFFFFF"/>
              </a:highlight>
              <a:latin typeface="Arial" panose="020B0604020202020204" pitchFamily="34" charset="0"/>
            </a:endParaRPr>
          </a:p>
          <a:p>
            <a:r>
              <a:rPr lang="en-GB" dirty="0">
                <a:effectLst/>
                <a:highlight>
                  <a:srgbClr val="FFFFFF"/>
                </a:highlight>
                <a:latin typeface="Arial" panose="020B0604020202020204" pitchFamily="34" charset="0"/>
              </a:rPr>
              <a:t>The proposed model also reinforces the need for constant evaluation, a process in which all partners already thoroughly engage</a:t>
            </a:r>
            <a:endParaRPr lang="en-IE" dirty="0">
              <a:highlight>
                <a:srgbClr val="FFFFFF"/>
              </a:highlight>
            </a:endParaRPr>
          </a:p>
        </p:txBody>
      </p:sp>
      <p:pic>
        <p:nvPicPr>
          <p:cNvPr id="4" name="Immagine 5">
            <a:extLst>
              <a:ext uri="{FF2B5EF4-FFF2-40B4-BE49-F238E27FC236}">
                <a16:creationId xmlns:a16="http://schemas.microsoft.com/office/drawing/2014/main" id="{24B2B4F7-3ED6-8A7C-9C81-8F5ABE1DF11E}"/>
              </a:ext>
            </a:extLst>
          </p:cNvPr>
          <p:cNvPicPr>
            <a:picLocks noChangeAspect="1"/>
          </p:cNvPicPr>
          <p:nvPr/>
        </p:nvPicPr>
        <p:blipFill>
          <a:blip r:embed="rId3">
            <a:extLst>
              <a:ext uri="{28A0092B-C50C-407E-A947-70E740481C1C}">
                <a14:useLocalDpi xmlns:a14="http://schemas.microsoft.com/office/drawing/2010/main" val="0"/>
              </a:ext>
            </a:extLst>
          </a:blip>
          <a:srcRect t="10497" b="18013"/>
          <a:stretch>
            <a:fillRect/>
          </a:stretch>
        </p:blipFill>
        <p:spPr bwMode="auto">
          <a:xfrm>
            <a:off x="507999" y="5215467"/>
            <a:ext cx="1640197" cy="1172576"/>
          </a:xfrm>
          <a:custGeom>
            <a:avLst/>
            <a:gdLst/>
            <a:ahLst/>
            <a:cxnLst/>
            <a:rect l="l" t="t" r="r" b="b"/>
            <a:pathLst>
              <a:path w="4777381" h="5643794">
                <a:moveTo>
                  <a:pt x="143704" y="0"/>
                </a:moveTo>
                <a:lnTo>
                  <a:pt x="4633677" y="0"/>
                </a:lnTo>
                <a:cubicBezTo>
                  <a:pt x="4713043" y="0"/>
                  <a:pt x="4777381" y="64338"/>
                  <a:pt x="4777381" y="143704"/>
                </a:cubicBezTo>
                <a:lnTo>
                  <a:pt x="4777381" y="5500090"/>
                </a:lnTo>
                <a:cubicBezTo>
                  <a:pt x="4777381" y="5579456"/>
                  <a:pt x="4713043" y="5643794"/>
                  <a:pt x="4633677" y="5643794"/>
                </a:cubicBezTo>
                <a:lnTo>
                  <a:pt x="143704" y="5643794"/>
                </a:lnTo>
                <a:cubicBezTo>
                  <a:pt x="64338" y="5643794"/>
                  <a:pt x="0" y="5579456"/>
                  <a:pt x="0" y="5500090"/>
                </a:cubicBezTo>
                <a:lnTo>
                  <a:pt x="0" y="143704"/>
                </a:lnTo>
                <a:cubicBezTo>
                  <a:pt x="0" y="64338"/>
                  <a:pt x="64338" y="0"/>
                  <a:pt x="143704" y="0"/>
                </a:cubicBezTo>
                <a:close/>
              </a:path>
            </a:pathLst>
          </a:custGeom>
          <a:noFill/>
        </p:spPr>
      </p:pic>
      <p:graphicFrame>
        <p:nvGraphicFramePr>
          <p:cNvPr id="5" name="Diagram 4"/>
          <p:cNvGraphicFramePr/>
          <p:nvPr>
            <p:extLst>
              <p:ext uri="{D42A27DB-BD31-4B8C-83A1-F6EECF244321}">
                <p14:modId xmlns:p14="http://schemas.microsoft.com/office/powerpoint/2010/main" val="1471745068"/>
              </p:ext>
            </p:extLst>
          </p:nvPr>
        </p:nvGraphicFramePr>
        <p:xfrm>
          <a:off x="676342" y="1832643"/>
          <a:ext cx="4517967" cy="313294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0" name="TextBox 9">
            <a:extLst>
              <a:ext uri="{FF2B5EF4-FFF2-40B4-BE49-F238E27FC236}">
                <a16:creationId xmlns:a16="http://schemas.microsoft.com/office/drawing/2014/main" id="{813CE276-F7F3-BAC7-71CF-78E511DC9B5D}"/>
              </a:ext>
            </a:extLst>
          </p:cNvPr>
          <p:cNvSpPr txBox="1"/>
          <p:nvPr/>
        </p:nvSpPr>
        <p:spPr>
          <a:xfrm>
            <a:off x="5040000" y="288636"/>
            <a:ext cx="6298800" cy="584776"/>
          </a:xfrm>
          <a:prstGeom prst="rect">
            <a:avLst/>
          </a:prstGeom>
          <a:noFill/>
        </p:spPr>
        <p:txBody>
          <a:bodyPr wrap="square" rtlCol="0">
            <a:spAutoFit/>
          </a:bodyPr>
          <a:lstStyle/>
          <a:p>
            <a:r>
              <a:rPr lang="en-GB" sz="3200" b="1" dirty="0">
                <a:latin typeface="+mj-lt"/>
              </a:rPr>
              <a:t>Step 2: Training Model Development</a:t>
            </a:r>
          </a:p>
        </p:txBody>
      </p:sp>
    </p:spTree>
    <p:extLst>
      <p:ext uri="{BB962C8B-B14F-4D97-AF65-F5344CB8AC3E}">
        <p14:creationId xmlns:p14="http://schemas.microsoft.com/office/powerpoint/2010/main" val="3565080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up)">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5"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CB249CE5-70C4-47FA-2F8E-0EBA1DBFE1D9}"/>
              </a:ext>
            </a:extLst>
          </p:cNvPr>
          <p:cNvGraphicFramePr/>
          <p:nvPr>
            <p:extLst>
              <p:ext uri="{D42A27DB-BD31-4B8C-83A1-F6EECF244321}">
                <p14:modId xmlns:p14="http://schemas.microsoft.com/office/powerpoint/2010/main" val="1360549257"/>
              </p:ext>
            </p:extLst>
          </p:nvPr>
        </p:nvGraphicFramePr>
        <p:xfrm>
          <a:off x="0" y="835992"/>
          <a:ext cx="5863520" cy="485730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5FC928F1-A109-EC76-7AEF-BB37FE669CB4}"/>
              </a:ext>
            </a:extLst>
          </p:cNvPr>
          <p:cNvSpPr txBox="1"/>
          <p:nvPr/>
        </p:nvSpPr>
        <p:spPr>
          <a:xfrm>
            <a:off x="5893200" y="1421345"/>
            <a:ext cx="5301192" cy="3970318"/>
          </a:xfrm>
          <a:prstGeom prst="rect">
            <a:avLst/>
          </a:prstGeom>
          <a:noFill/>
        </p:spPr>
        <p:txBody>
          <a:bodyPr wrap="square" rtlCol="0">
            <a:spAutoFit/>
          </a:bodyPr>
          <a:lstStyle/>
          <a:p>
            <a:r>
              <a:rPr lang="en-GB" dirty="0">
                <a:highlight>
                  <a:srgbClr val="FFFFFF"/>
                </a:highlight>
                <a:latin typeface="Arial" panose="020B0604020202020204" pitchFamily="34" charset="0"/>
              </a:rPr>
              <a:t>The VET sector comprises of a mix of cohorts including: </a:t>
            </a:r>
          </a:p>
          <a:p>
            <a:endParaRPr lang="en-GB" dirty="0">
              <a:highlight>
                <a:srgbClr val="FFFFFF"/>
              </a:highlight>
              <a:latin typeface="Arial" panose="020B0604020202020204" pitchFamily="34" charset="0"/>
            </a:endParaRPr>
          </a:p>
          <a:p>
            <a:pPr marL="285750" indent="-285750">
              <a:buFont typeface="Arial"/>
              <a:buChar char="•"/>
            </a:pPr>
            <a:r>
              <a:rPr lang="en-GB" dirty="0">
                <a:highlight>
                  <a:srgbClr val="FFFFFF"/>
                </a:highlight>
                <a:latin typeface="Arial" panose="020B0604020202020204" pitchFamily="34" charset="0"/>
              </a:rPr>
              <a:t>Facilitators</a:t>
            </a:r>
          </a:p>
          <a:p>
            <a:pPr marL="285750" indent="-285750">
              <a:buFont typeface="Arial"/>
              <a:buChar char="•"/>
            </a:pPr>
            <a:r>
              <a:rPr lang="en-GB" dirty="0">
                <a:highlight>
                  <a:srgbClr val="FFFFFF"/>
                </a:highlight>
                <a:latin typeface="Arial" panose="020B0604020202020204" pitchFamily="34" charset="0"/>
              </a:rPr>
              <a:t>Teachers</a:t>
            </a:r>
          </a:p>
          <a:p>
            <a:pPr marL="285750" indent="-285750">
              <a:buFont typeface="Arial"/>
              <a:buChar char="•"/>
            </a:pPr>
            <a:r>
              <a:rPr lang="en-GB" dirty="0">
                <a:highlight>
                  <a:srgbClr val="FFFFFF"/>
                </a:highlight>
                <a:latin typeface="Arial" panose="020B0604020202020204" pitchFamily="34" charset="0"/>
              </a:rPr>
              <a:t>Designers </a:t>
            </a:r>
          </a:p>
          <a:p>
            <a:pPr marL="285750" indent="-285750">
              <a:buFont typeface="Arial"/>
              <a:buChar char="•"/>
            </a:pPr>
            <a:r>
              <a:rPr lang="en-GB" dirty="0">
                <a:highlight>
                  <a:srgbClr val="FFFFFF"/>
                </a:highlight>
                <a:latin typeface="Arial" panose="020B0604020202020204" pitchFamily="34" charset="0"/>
              </a:rPr>
              <a:t>Stakeholders</a:t>
            </a:r>
          </a:p>
          <a:p>
            <a:endParaRPr lang="en-GB" dirty="0">
              <a:highlight>
                <a:srgbClr val="FFFFFF"/>
              </a:highlight>
              <a:latin typeface="Arial" panose="020B0604020202020204" pitchFamily="34" charset="0"/>
            </a:endParaRPr>
          </a:p>
          <a:p>
            <a:r>
              <a:rPr lang="en-GB" dirty="0">
                <a:highlight>
                  <a:srgbClr val="FFFFFF"/>
                </a:highlight>
                <a:latin typeface="Arial" panose="020B0604020202020204" pitchFamily="34" charset="0"/>
              </a:rPr>
              <a:t>Adding a 4</a:t>
            </a:r>
            <a:r>
              <a:rPr lang="en-GB" baseline="30000" dirty="0">
                <a:highlight>
                  <a:srgbClr val="FFFFFF"/>
                </a:highlight>
                <a:latin typeface="Arial" panose="020B0604020202020204" pitchFamily="34" charset="0"/>
              </a:rPr>
              <a:t>th</a:t>
            </a:r>
            <a:r>
              <a:rPr lang="en-GB" dirty="0">
                <a:highlight>
                  <a:srgbClr val="FFFFFF"/>
                </a:highlight>
                <a:latin typeface="Arial" panose="020B0604020202020204" pitchFamily="34" charset="0"/>
              </a:rPr>
              <a:t> “Planning” component to the Agile-2-VET Holistic Digital Training Model provides opportunity to build collaboration, engagement and understanding of training needs, highlighted in the data as important to the success of design and development of training content.</a:t>
            </a:r>
          </a:p>
        </p:txBody>
      </p:sp>
      <p:pic>
        <p:nvPicPr>
          <p:cNvPr id="4" name="Immagine 5">
            <a:extLst>
              <a:ext uri="{FF2B5EF4-FFF2-40B4-BE49-F238E27FC236}">
                <a16:creationId xmlns:a16="http://schemas.microsoft.com/office/drawing/2014/main" id="{24B2B4F7-3ED6-8A7C-9C81-8F5ABE1DF11E}"/>
              </a:ext>
            </a:extLst>
          </p:cNvPr>
          <p:cNvPicPr>
            <a:picLocks noChangeAspect="1"/>
          </p:cNvPicPr>
          <p:nvPr/>
        </p:nvPicPr>
        <p:blipFill>
          <a:blip r:embed="rId8">
            <a:extLst>
              <a:ext uri="{28A0092B-C50C-407E-A947-70E740481C1C}">
                <a14:useLocalDpi xmlns:a14="http://schemas.microsoft.com/office/drawing/2010/main" val="0"/>
              </a:ext>
            </a:extLst>
          </a:blip>
          <a:srcRect t="10497" b="18013"/>
          <a:stretch>
            <a:fillRect/>
          </a:stretch>
        </p:blipFill>
        <p:spPr bwMode="auto">
          <a:xfrm>
            <a:off x="507999" y="5215467"/>
            <a:ext cx="1640197" cy="1172576"/>
          </a:xfrm>
          <a:custGeom>
            <a:avLst/>
            <a:gdLst/>
            <a:ahLst/>
            <a:cxnLst/>
            <a:rect l="l" t="t" r="r" b="b"/>
            <a:pathLst>
              <a:path w="4777381" h="5643794">
                <a:moveTo>
                  <a:pt x="143704" y="0"/>
                </a:moveTo>
                <a:lnTo>
                  <a:pt x="4633677" y="0"/>
                </a:lnTo>
                <a:cubicBezTo>
                  <a:pt x="4713043" y="0"/>
                  <a:pt x="4777381" y="64338"/>
                  <a:pt x="4777381" y="143704"/>
                </a:cubicBezTo>
                <a:lnTo>
                  <a:pt x="4777381" y="5500090"/>
                </a:lnTo>
                <a:cubicBezTo>
                  <a:pt x="4777381" y="5579456"/>
                  <a:pt x="4713043" y="5643794"/>
                  <a:pt x="4633677" y="5643794"/>
                </a:cubicBezTo>
                <a:lnTo>
                  <a:pt x="143704" y="5643794"/>
                </a:lnTo>
                <a:cubicBezTo>
                  <a:pt x="64338" y="5643794"/>
                  <a:pt x="0" y="5579456"/>
                  <a:pt x="0" y="5500090"/>
                </a:cubicBezTo>
                <a:lnTo>
                  <a:pt x="0" y="143704"/>
                </a:lnTo>
                <a:cubicBezTo>
                  <a:pt x="0" y="64338"/>
                  <a:pt x="64338" y="0"/>
                  <a:pt x="143704" y="0"/>
                </a:cubicBezTo>
                <a:close/>
              </a:path>
            </a:pathLst>
          </a:custGeom>
          <a:noFill/>
        </p:spPr>
      </p:pic>
      <p:sp>
        <p:nvSpPr>
          <p:cNvPr id="5" name="TextBox 4">
            <a:extLst>
              <a:ext uri="{FF2B5EF4-FFF2-40B4-BE49-F238E27FC236}">
                <a16:creationId xmlns:a16="http://schemas.microsoft.com/office/drawing/2014/main" id="{FF3886E0-CAC1-72A8-8B15-856827A77F54}"/>
              </a:ext>
            </a:extLst>
          </p:cNvPr>
          <p:cNvSpPr txBox="1"/>
          <p:nvPr/>
        </p:nvSpPr>
        <p:spPr>
          <a:xfrm>
            <a:off x="5682897" y="336315"/>
            <a:ext cx="4883811" cy="999351"/>
          </a:xfrm>
          <a:prstGeom prst="rect">
            <a:avLst/>
          </a:prstGeom>
        </p:spPr>
        <p:txBody>
          <a:bodyPr vert="horz" lIns="91440" tIns="45720" rIns="91440" bIns="45720" rtlCol="0" anchor="ctr">
            <a:normAutofit/>
          </a:bodyPr>
          <a:lstStyle/>
          <a:p>
            <a:pPr>
              <a:lnSpc>
                <a:spcPct val="90000"/>
              </a:lnSpc>
              <a:spcBef>
                <a:spcPct val="0"/>
              </a:spcBef>
              <a:spcAft>
                <a:spcPts val="600"/>
              </a:spcAft>
            </a:pPr>
            <a:endParaRPr lang="en-US" sz="4400" b="1" kern="1200" dirty="0">
              <a:solidFill>
                <a:schemeClr val="tx1"/>
              </a:solidFill>
              <a:latin typeface="+mj-lt"/>
              <a:ea typeface="+mj-ea"/>
              <a:cs typeface="+mj-cs"/>
            </a:endParaRPr>
          </a:p>
        </p:txBody>
      </p:sp>
      <p:sp>
        <p:nvSpPr>
          <p:cNvPr id="7" name="TextBox 6">
            <a:extLst>
              <a:ext uri="{FF2B5EF4-FFF2-40B4-BE49-F238E27FC236}">
                <a16:creationId xmlns:a16="http://schemas.microsoft.com/office/drawing/2014/main" id="{D1177918-3B62-170F-34C2-DEF4D9C963E2}"/>
              </a:ext>
            </a:extLst>
          </p:cNvPr>
          <p:cNvSpPr txBox="1"/>
          <p:nvPr/>
        </p:nvSpPr>
        <p:spPr>
          <a:xfrm>
            <a:off x="4640440" y="456250"/>
            <a:ext cx="7579430" cy="584776"/>
          </a:xfrm>
          <a:prstGeom prst="rect">
            <a:avLst/>
          </a:prstGeom>
          <a:noFill/>
        </p:spPr>
        <p:txBody>
          <a:bodyPr wrap="square">
            <a:spAutoFit/>
          </a:bodyPr>
          <a:lstStyle/>
          <a:p>
            <a:r>
              <a:rPr lang="en-GB" sz="3200" b="1" dirty="0">
                <a:solidFill>
                  <a:srgbClr val="000000"/>
                </a:solidFill>
                <a:effectLst/>
                <a:highlight>
                  <a:srgbClr val="FFFFFF"/>
                </a:highlight>
                <a:latin typeface="+mj-lt"/>
                <a:ea typeface="Times New Roman" panose="02020603050405020304" pitchFamily="18" charset="0"/>
              </a:rPr>
              <a:t>Agile-2-VET Holistic Digital Training Model</a:t>
            </a:r>
            <a:endParaRPr lang="en-IE" sz="3200" b="1" dirty="0">
              <a:latin typeface="+mj-lt"/>
            </a:endParaRPr>
          </a:p>
        </p:txBody>
      </p:sp>
    </p:spTree>
    <p:extLst>
      <p:ext uri="{BB962C8B-B14F-4D97-AF65-F5344CB8AC3E}">
        <p14:creationId xmlns:p14="http://schemas.microsoft.com/office/powerpoint/2010/main" val="4247531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760</TotalTime>
  <Words>1549</Words>
  <Application>Microsoft Office PowerPoint</Application>
  <PresentationFormat>Bredbild</PresentationFormat>
  <Paragraphs>189</Paragraphs>
  <Slides>17</Slides>
  <Notes>13</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17</vt:i4>
      </vt:variant>
    </vt:vector>
  </HeadingPairs>
  <TitlesOfParts>
    <vt:vector size="21" baseType="lpstr">
      <vt:lpstr>Arial</vt:lpstr>
      <vt:lpstr>Calibri</vt:lpstr>
      <vt:lpstr>Calibri Light</vt:lpstr>
      <vt:lpstr>Office Theme</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Natasha Dowd</dc:creator>
  <cp:lastModifiedBy>Ulf Sandström</cp:lastModifiedBy>
  <cp:revision>76</cp:revision>
  <dcterms:created xsi:type="dcterms:W3CDTF">2023-06-27T10:29:15Z</dcterms:created>
  <dcterms:modified xsi:type="dcterms:W3CDTF">2023-07-14T12:35:54Z</dcterms:modified>
</cp:coreProperties>
</file>